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10" r:id="rId4"/>
  </p:sldMasterIdLst>
  <p:sldIdLst>
    <p:sldId id="256" r:id="rId5"/>
    <p:sldId id="294" r:id="rId6"/>
    <p:sldId id="295" r:id="rId7"/>
    <p:sldId id="257" r:id="rId8"/>
    <p:sldId id="277" r:id="rId9"/>
    <p:sldId id="284" r:id="rId10"/>
    <p:sldId id="279" r:id="rId11"/>
    <p:sldId id="280" r:id="rId12"/>
    <p:sldId id="282" r:id="rId13"/>
    <p:sldId id="283" r:id="rId14"/>
    <p:sldId id="288" r:id="rId15"/>
    <p:sldId id="289" r:id="rId16"/>
    <p:sldId id="293" r:id="rId17"/>
    <p:sldId id="297" r:id="rId18"/>
    <p:sldId id="298" r:id="rId19"/>
    <p:sldId id="299" r:id="rId20"/>
    <p:sldId id="296" r:id="rId21"/>
    <p:sldId id="290" r:id="rId22"/>
    <p:sldId id="276" r:id="rId23"/>
  </p:sldIdLst>
  <p:sldSz cx="12192000" cy="6858000"/>
  <p:notesSz cx="6858000" cy="9144000"/>
  <p:custDataLst>
    <p:tags r:id="rId24"/>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8BBF3C-2A57-4C76-B6B4-AE66AB067A2E}" v="58" dt="2026-04-30T12:38:53.2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5" autoAdjust="0"/>
    <p:restoredTop sz="94660"/>
  </p:normalViewPr>
  <p:slideViewPr>
    <p:cSldViewPr snapToGrid="0">
      <p:cViewPr varScale="1">
        <p:scale>
          <a:sx n="82" d="100"/>
          <a:sy n="82" d="100"/>
        </p:scale>
        <p:origin x="49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gs" Target="tags/tag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nna Gurnett" userId="66978072-17d4-44f8-ab06-c36ea5698064" providerId="ADAL" clId="{EAA297AA-B81E-497D-A880-9CD110E68FBD}"/>
    <pc:docChg chg="undo custSel addSld delSld modSld">
      <pc:chgData name="Donna Gurnett" userId="66978072-17d4-44f8-ab06-c36ea5698064" providerId="ADAL" clId="{EAA297AA-B81E-497D-A880-9CD110E68FBD}" dt="2026-04-30T12:48:24.592" v="1000" actId="20577"/>
      <pc:docMkLst>
        <pc:docMk/>
      </pc:docMkLst>
      <pc:sldChg chg="modSp mod">
        <pc:chgData name="Donna Gurnett" userId="66978072-17d4-44f8-ab06-c36ea5698064" providerId="ADAL" clId="{EAA297AA-B81E-497D-A880-9CD110E68FBD}" dt="2026-04-26T18:07:33.347" v="91" actId="20577"/>
        <pc:sldMkLst>
          <pc:docMk/>
          <pc:sldMk cId="3635092062" sldId="256"/>
        </pc:sldMkLst>
        <pc:spChg chg="mod">
          <ac:chgData name="Donna Gurnett" userId="66978072-17d4-44f8-ab06-c36ea5698064" providerId="ADAL" clId="{EAA297AA-B81E-497D-A880-9CD110E68FBD}" dt="2026-04-26T18:07:33.347" v="91" actId="20577"/>
          <ac:spMkLst>
            <pc:docMk/>
            <pc:sldMk cId="3635092062" sldId="256"/>
            <ac:spMk id="2" creationId="{00000000-0000-0000-0000-000000000000}"/>
          </ac:spMkLst>
        </pc:spChg>
      </pc:sldChg>
      <pc:sldChg chg="modSp mod">
        <pc:chgData name="Donna Gurnett" userId="66978072-17d4-44f8-ab06-c36ea5698064" providerId="ADAL" clId="{EAA297AA-B81E-497D-A880-9CD110E68FBD}" dt="2026-04-30T12:29:38.066" v="837" actId="20577"/>
        <pc:sldMkLst>
          <pc:docMk/>
          <pc:sldMk cId="3078368542" sldId="257"/>
        </pc:sldMkLst>
        <pc:graphicFrameChg chg="mod modGraphic">
          <ac:chgData name="Donna Gurnett" userId="66978072-17d4-44f8-ab06-c36ea5698064" providerId="ADAL" clId="{EAA297AA-B81E-497D-A880-9CD110E68FBD}" dt="2026-04-30T12:29:38.066" v="837" actId="20577"/>
          <ac:graphicFrameMkLst>
            <pc:docMk/>
            <pc:sldMk cId="3078368542" sldId="257"/>
            <ac:graphicFrameMk id="70" creationId="{E93BD0ED-BAF3-9207-6FCE-8EA17E54BDC5}"/>
          </ac:graphicFrameMkLst>
        </pc:graphicFrameChg>
      </pc:sldChg>
      <pc:sldChg chg="del">
        <pc:chgData name="Donna Gurnett" userId="66978072-17d4-44f8-ab06-c36ea5698064" providerId="ADAL" clId="{EAA297AA-B81E-497D-A880-9CD110E68FBD}" dt="2026-04-30T12:34:54.220" v="892" actId="47"/>
        <pc:sldMkLst>
          <pc:docMk/>
          <pc:sldMk cId="1351355378" sldId="281"/>
        </pc:sldMkLst>
      </pc:sldChg>
      <pc:sldChg chg="del">
        <pc:chgData name="Donna Gurnett" userId="66978072-17d4-44f8-ab06-c36ea5698064" providerId="ADAL" clId="{EAA297AA-B81E-497D-A880-9CD110E68FBD}" dt="2026-04-30T12:35:01.079" v="894" actId="47"/>
        <pc:sldMkLst>
          <pc:docMk/>
          <pc:sldMk cId="1188030307" sldId="285"/>
        </pc:sldMkLst>
      </pc:sldChg>
      <pc:sldChg chg="modSp mod">
        <pc:chgData name="Donna Gurnett" userId="66978072-17d4-44f8-ab06-c36ea5698064" providerId="ADAL" clId="{EAA297AA-B81E-497D-A880-9CD110E68FBD}" dt="2026-04-30T12:48:24.592" v="1000" actId="20577"/>
        <pc:sldMkLst>
          <pc:docMk/>
          <pc:sldMk cId="2338664836" sldId="289"/>
        </pc:sldMkLst>
        <pc:spChg chg="mod">
          <ac:chgData name="Donna Gurnett" userId="66978072-17d4-44f8-ab06-c36ea5698064" providerId="ADAL" clId="{EAA297AA-B81E-497D-A880-9CD110E68FBD}" dt="2026-04-30T12:48:24.592" v="1000" actId="20577"/>
          <ac:spMkLst>
            <pc:docMk/>
            <pc:sldMk cId="2338664836" sldId="289"/>
            <ac:spMk id="3" creationId="{81A3376A-3E49-B0B8-9BE6-039742931DAD}"/>
          </ac:spMkLst>
        </pc:spChg>
      </pc:sldChg>
      <pc:sldChg chg="del">
        <pc:chgData name="Donna Gurnett" userId="66978072-17d4-44f8-ab06-c36ea5698064" providerId="ADAL" clId="{EAA297AA-B81E-497D-A880-9CD110E68FBD}" dt="2026-04-30T12:34:58.338" v="893" actId="47"/>
        <pc:sldMkLst>
          <pc:docMk/>
          <pc:sldMk cId="972903748" sldId="292"/>
        </pc:sldMkLst>
      </pc:sldChg>
      <pc:sldChg chg="modSp add mod">
        <pc:chgData name="Donna Gurnett" userId="66978072-17d4-44f8-ab06-c36ea5698064" providerId="ADAL" clId="{EAA297AA-B81E-497D-A880-9CD110E68FBD}" dt="2026-04-30T12:37:14.073" v="920"/>
        <pc:sldMkLst>
          <pc:docMk/>
          <pc:sldMk cId="1027898324" sldId="293"/>
        </pc:sldMkLst>
        <pc:spChg chg="mod">
          <ac:chgData name="Donna Gurnett" userId="66978072-17d4-44f8-ab06-c36ea5698064" providerId="ADAL" clId="{EAA297AA-B81E-497D-A880-9CD110E68FBD}" dt="2026-04-30T12:36:55.660" v="918" actId="14100"/>
          <ac:spMkLst>
            <pc:docMk/>
            <pc:sldMk cId="1027898324" sldId="293"/>
            <ac:spMk id="2" creationId="{5E7F521A-63BE-B471-B800-99191905FEA4}"/>
          </ac:spMkLst>
        </pc:spChg>
        <pc:spChg chg="mod">
          <ac:chgData name="Donna Gurnett" userId="66978072-17d4-44f8-ab06-c36ea5698064" providerId="ADAL" clId="{EAA297AA-B81E-497D-A880-9CD110E68FBD}" dt="2026-04-30T12:37:14.073" v="920"/>
          <ac:spMkLst>
            <pc:docMk/>
            <pc:sldMk cId="1027898324" sldId="293"/>
            <ac:spMk id="3" creationId="{A69D3D00-0C27-3FD8-3826-A40DE5D2DA3F}"/>
          </ac:spMkLst>
        </pc:spChg>
      </pc:sldChg>
      <pc:sldChg chg="modSp new mod">
        <pc:chgData name="Donna Gurnett" userId="66978072-17d4-44f8-ab06-c36ea5698064" providerId="ADAL" clId="{EAA297AA-B81E-497D-A880-9CD110E68FBD}" dt="2026-04-30T12:24:42.447" v="324"/>
        <pc:sldMkLst>
          <pc:docMk/>
          <pc:sldMk cId="3537179570" sldId="294"/>
        </pc:sldMkLst>
        <pc:spChg chg="mod">
          <ac:chgData name="Donna Gurnett" userId="66978072-17d4-44f8-ab06-c36ea5698064" providerId="ADAL" clId="{EAA297AA-B81E-497D-A880-9CD110E68FBD}" dt="2026-04-30T12:24:11.653" v="323" actId="5793"/>
          <ac:spMkLst>
            <pc:docMk/>
            <pc:sldMk cId="3537179570" sldId="294"/>
            <ac:spMk id="2" creationId="{E7AFF584-7A6B-10AE-999E-00699BD5E5CB}"/>
          </ac:spMkLst>
        </pc:spChg>
        <pc:spChg chg="mod">
          <ac:chgData name="Donna Gurnett" userId="66978072-17d4-44f8-ab06-c36ea5698064" providerId="ADAL" clId="{EAA297AA-B81E-497D-A880-9CD110E68FBD}" dt="2026-04-30T12:24:42.447" v="324"/>
          <ac:spMkLst>
            <pc:docMk/>
            <pc:sldMk cId="3537179570" sldId="294"/>
            <ac:spMk id="3" creationId="{63CE3AC6-24D6-66AE-F7D2-8B74D76CE367}"/>
          </ac:spMkLst>
        </pc:spChg>
      </pc:sldChg>
      <pc:sldChg chg="addSp modSp new mod setBg">
        <pc:chgData name="Donna Gurnett" userId="66978072-17d4-44f8-ab06-c36ea5698064" providerId="ADAL" clId="{EAA297AA-B81E-497D-A880-9CD110E68FBD}" dt="2026-04-30T12:28:46.193" v="796" actId="14100"/>
        <pc:sldMkLst>
          <pc:docMk/>
          <pc:sldMk cId="3043539056" sldId="295"/>
        </pc:sldMkLst>
        <pc:spChg chg="mod">
          <ac:chgData name="Donna Gurnett" userId="66978072-17d4-44f8-ab06-c36ea5698064" providerId="ADAL" clId="{EAA297AA-B81E-497D-A880-9CD110E68FBD}" dt="2026-04-30T12:28:34.936" v="794" actId="26606"/>
          <ac:spMkLst>
            <pc:docMk/>
            <pc:sldMk cId="3043539056" sldId="295"/>
            <ac:spMk id="2" creationId="{B0A83D0F-5F1B-9265-7485-AD6304C78C25}"/>
          </ac:spMkLst>
        </pc:spChg>
        <pc:spChg chg="mod">
          <ac:chgData name="Donna Gurnett" userId="66978072-17d4-44f8-ab06-c36ea5698064" providerId="ADAL" clId="{EAA297AA-B81E-497D-A880-9CD110E68FBD}" dt="2026-04-30T12:28:46.193" v="796" actId="14100"/>
          <ac:spMkLst>
            <pc:docMk/>
            <pc:sldMk cId="3043539056" sldId="295"/>
            <ac:spMk id="3" creationId="{F854EAE3-F130-8FAB-8365-93FEEC34A24F}"/>
          </ac:spMkLst>
        </pc:spChg>
        <pc:spChg chg="add">
          <ac:chgData name="Donna Gurnett" userId="66978072-17d4-44f8-ab06-c36ea5698064" providerId="ADAL" clId="{EAA297AA-B81E-497D-A880-9CD110E68FBD}" dt="2026-04-30T12:28:34.936" v="794" actId="26606"/>
          <ac:spMkLst>
            <pc:docMk/>
            <pc:sldMk cId="3043539056" sldId="295"/>
            <ac:spMk id="8" creationId="{3741B58E-3B65-4A01-A276-975AB2CF8A08}"/>
          </ac:spMkLst>
        </pc:spChg>
        <pc:spChg chg="add">
          <ac:chgData name="Donna Gurnett" userId="66978072-17d4-44f8-ab06-c36ea5698064" providerId="ADAL" clId="{EAA297AA-B81E-497D-A880-9CD110E68FBD}" dt="2026-04-30T12:28:34.936" v="794" actId="26606"/>
          <ac:spMkLst>
            <pc:docMk/>
            <pc:sldMk cId="3043539056" sldId="295"/>
            <ac:spMk id="10" creationId="{7AAC67C3-831B-4AB1-A259-DFB839CAFAFC}"/>
          </ac:spMkLst>
        </pc:spChg>
        <pc:spChg chg="add">
          <ac:chgData name="Donna Gurnett" userId="66978072-17d4-44f8-ab06-c36ea5698064" providerId="ADAL" clId="{EAA297AA-B81E-497D-A880-9CD110E68FBD}" dt="2026-04-30T12:28:34.936" v="794" actId="26606"/>
          <ac:spMkLst>
            <pc:docMk/>
            <pc:sldMk cId="3043539056" sldId="295"/>
            <ac:spMk id="12" creationId="{054B3F04-9EAC-45C0-B3CE-0387EEA10A0C}"/>
          </ac:spMkLst>
        </pc:spChg>
      </pc:sldChg>
      <pc:sldChg chg="addSp modSp add del mod setBg">
        <pc:chgData name="Donna Gurnett" userId="66978072-17d4-44f8-ab06-c36ea5698064" providerId="ADAL" clId="{EAA297AA-B81E-497D-A880-9CD110E68FBD}" dt="2026-04-30T12:33:13.270" v="891" actId="2696"/>
        <pc:sldMkLst>
          <pc:docMk/>
          <pc:sldMk cId="1704646248" sldId="296"/>
        </pc:sldMkLst>
        <pc:spChg chg="add mod">
          <ac:chgData name="Donna Gurnett" userId="66978072-17d4-44f8-ab06-c36ea5698064" providerId="ADAL" clId="{EAA297AA-B81E-497D-A880-9CD110E68FBD}" dt="2026-04-30T12:32:50.268" v="844" actId="208"/>
          <ac:spMkLst>
            <pc:docMk/>
            <pc:sldMk cId="1704646248" sldId="296"/>
            <ac:spMk id="2" creationId="{2B72A692-98B5-00A3-1AB1-794716796FC6}"/>
          </ac:spMkLst>
        </pc:spChg>
        <pc:spChg chg="add mod">
          <ac:chgData name="Donna Gurnett" userId="66978072-17d4-44f8-ab06-c36ea5698064" providerId="ADAL" clId="{EAA297AA-B81E-497D-A880-9CD110E68FBD}" dt="2026-04-30T12:32:50.547" v="890"/>
          <ac:spMkLst>
            <pc:docMk/>
            <pc:sldMk cId="1704646248" sldId="296"/>
            <ac:spMk id="3" creationId="{EAAB60D4-E4FE-E2C2-C249-2BA324588B09}"/>
          </ac:spMkLst>
        </pc:spChg>
        <pc:spChg chg="add mod">
          <ac:chgData name="Donna Gurnett" userId="66978072-17d4-44f8-ab06-c36ea5698064" providerId="ADAL" clId="{EAA297AA-B81E-497D-A880-9CD110E68FBD}" dt="2026-04-30T12:32:50.417" v="886" actId="27636"/>
          <ac:spMkLst>
            <pc:docMk/>
            <pc:sldMk cId="1704646248" sldId="296"/>
            <ac:spMk id="4" creationId="{E9B9F2DE-D197-C240-CB09-0584D6C60D32}"/>
          </ac:spMkLst>
        </pc:spChg>
        <pc:spChg chg="add mod">
          <ac:chgData name="Donna Gurnett" userId="66978072-17d4-44f8-ab06-c36ea5698064" providerId="ADAL" clId="{EAA297AA-B81E-497D-A880-9CD110E68FBD}" dt="2026-04-30T12:32:50.422" v="887" actId="27636"/>
          <ac:spMkLst>
            <pc:docMk/>
            <pc:sldMk cId="1704646248" sldId="296"/>
            <ac:spMk id="7" creationId="{377DB11F-D145-AE7E-28F1-57A8C361D1C1}"/>
          </ac:spMkLst>
        </pc:spChg>
        <pc:picChg chg="add mod">
          <ac:chgData name="Donna Gurnett" userId="66978072-17d4-44f8-ab06-c36ea5698064" providerId="ADAL" clId="{EAA297AA-B81E-497D-A880-9CD110E68FBD}" dt="2026-04-30T12:32:50.353" v="867"/>
          <ac:picMkLst>
            <pc:docMk/>
            <pc:sldMk cId="1704646248" sldId="296"/>
            <ac:picMk id="6" creationId="{99612F5E-0BE9-FD81-FF89-7EC7C7A0F082}"/>
          </ac:picMkLst>
        </pc:picChg>
        <pc:picChg chg="add mod">
          <ac:chgData name="Donna Gurnett" userId="66978072-17d4-44f8-ab06-c36ea5698064" providerId="ADAL" clId="{EAA297AA-B81E-497D-A880-9CD110E68FBD}" dt="2026-04-30T12:32:50.375" v="885"/>
          <ac:picMkLst>
            <pc:docMk/>
            <pc:sldMk cId="1704646248" sldId="296"/>
            <ac:picMk id="9" creationId="{5D4F9E1A-0430-606E-3A1C-1D8117E2D957}"/>
          </ac:picMkLst>
        </pc:picChg>
      </pc:sldChg>
      <pc:sldChg chg="addSp delSp modSp add mod">
        <pc:chgData name="Donna Gurnett" userId="66978072-17d4-44f8-ab06-c36ea5698064" providerId="ADAL" clId="{EAA297AA-B81E-497D-A880-9CD110E68FBD}" dt="2026-04-30T12:40:02.826" v="950" actId="255"/>
        <pc:sldMkLst>
          <pc:docMk/>
          <pc:sldMk cId="3166622647" sldId="296"/>
        </pc:sldMkLst>
        <pc:spChg chg="mod">
          <ac:chgData name="Donna Gurnett" userId="66978072-17d4-44f8-ab06-c36ea5698064" providerId="ADAL" clId="{EAA297AA-B81E-497D-A880-9CD110E68FBD}" dt="2026-04-30T12:39:52.424" v="949" actId="26606"/>
          <ac:spMkLst>
            <pc:docMk/>
            <pc:sldMk cId="3166622647" sldId="296"/>
            <ac:spMk id="2" creationId="{92A46F06-127B-A2D5-B22B-D06DB1D036DF}"/>
          </ac:spMkLst>
        </pc:spChg>
        <pc:spChg chg="mod">
          <ac:chgData name="Donna Gurnett" userId="66978072-17d4-44f8-ab06-c36ea5698064" providerId="ADAL" clId="{EAA297AA-B81E-497D-A880-9CD110E68FBD}" dt="2026-04-30T12:40:02.826" v="950" actId="255"/>
          <ac:spMkLst>
            <pc:docMk/>
            <pc:sldMk cId="3166622647" sldId="296"/>
            <ac:spMk id="3" creationId="{5F897FB8-2726-6F62-C35A-F99B1DF9A629}"/>
          </ac:spMkLst>
        </pc:spChg>
        <pc:spChg chg="del">
          <ac:chgData name="Donna Gurnett" userId="66978072-17d4-44f8-ab06-c36ea5698064" providerId="ADAL" clId="{EAA297AA-B81E-497D-A880-9CD110E68FBD}" dt="2026-04-30T12:39:52.424" v="949" actId="26606"/>
          <ac:spMkLst>
            <pc:docMk/>
            <pc:sldMk cId="3166622647" sldId="296"/>
            <ac:spMk id="8" creationId="{72298509-024A-3C4B-4865-BAF792F1AAF8}"/>
          </ac:spMkLst>
        </pc:spChg>
        <pc:spChg chg="del">
          <ac:chgData name="Donna Gurnett" userId="66978072-17d4-44f8-ab06-c36ea5698064" providerId="ADAL" clId="{EAA297AA-B81E-497D-A880-9CD110E68FBD}" dt="2026-04-30T12:39:52.424" v="949" actId="26606"/>
          <ac:spMkLst>
            <pc:docMk/>
            <pc:sldMk cId="3166622647" sldId="296"/>
            <ac:spMk id="10" creationId="{FA5BEDF9-9B3B-EAC9-AFB5-08DAAD579C44}"/>
          </ac:spMkLst>
        </pc:spChg>
        <pc:spChg chg="del">
          <ac:chgData name="Donna Gurnett" userId="66978072-17d4-44f8-ab06-c36ea5698064" providerId="ADAL" clId="{EAA297AA-B81E-497D-A880-9CD110E68FBD}" dt="2026-04-30T12:39:52.424" v="949" actId="26606"/>
          <ac:spMkLst>
            <pc:docMk/>
            <pc:sldMk cId="3166622647" sldId="296"/>
            <ac:spMk id="12" creationId="{BDE2AB7E-F308-8BFB-756C-09032092C116}"/>
          </ac:spMkLst>
        </pc:spChg>
        <pc:spChg chg="add">
          <ac:chgData name="Donna Gurnett" userId="66978072-17d4-44f8-ab06-c36ea5698064" providerId="ADAL" clId="{EAA297AA-B81E-497D-A880-9CD110E68FBD}" dt="2026-04-30T12:39:52.424" v="949" actId="26606"/>
          <ac:spMkLst>
            <pc:docMk/>
            <pc:sldMk cId="3166622647" sldId="296"/>
            <ac:spMk id="17" creationId="{44CC594A-A820-450F-B363-C19201FCFEC6}"/>
          </ac:spMkLst>
        </pc:spChg>
        <pc:spChg chg="add">
          <ac:chgData name="Donna Gurnett" userId="66978072-17d4-44f8-ab06-c36ea5698064" providerId="ADAL" clId="{EAA297AA-B81E-497D-A880-9CD110E68FBD}" dt="2026-04-30T12:39:52.424" v="949" actId="26606"/>
          <ac:spMkLst>
            <pc:docMk/>
            <pc:sldMk cId="3166622647" sldId="296"/>
            <ac:spMk id="19" creationId="{59FAB3DA-E9ED-4574-ABCC-378BC0FF1BBC}"/>
          </ac:spMkLst>
        </pc:spChg>
        <pc:spChg chg="add">
          <ac:chgData name="Donna Gurnett" userId="66978072-17d4-44f8-ab06-c36ea5698064" providerId="ADAL" clId="{EAA297AA-B81E-497D-A880-9CD110E68FBD}" dt="2026-04-30T12:39:52.424" v="949" actId="26606"/>
          <ac:spMkLst>
            <pc:docMk/>
            <pc:sldMk cId="3166622647" sldId="296"/>
            <ac:spMk id="21" creationId="{53B8D6B0-55D6-48DC-86D8-FD95D5F118AB}"/>
          </ac:spMkLst>
        </pc:spChg>
        <pc:picChg chg="add mod">
          <ac:chgData name="Donna Gurnett" userId="66978072-17d4-44f8-ab06-c36ea5698064" providerId="ADAL" clId="{EAA297AA-B81E-497D-A880-9CD110E68FBD}" dt="2026-04-30T12:39:52.424" v="949" actId="26606"/>
          <ac:picMkLst>
            <pc:docMk/>
            <pc:sldMk cId="3166622647" sldId="296"/>
            <ac:picMk id="5" creationId="{766A5DE1-5F1C-1755-B806-FDA05AD16968}"/>
          </ac:picMkLst>
        </pc:picChg>
      </pc:sldChg>
      <pc:sldChg chg="modSp add mod">
        <pc:chgData name="Donna Gurnett" userId="66978072-17d4-44f8-ab06-c36ea5698064" providerId="ADAL" clId="{EAA297AA-B81E-497D-A880-9CD110E68FBD}" dt="2026-04-30T12:37:43.227" v="926"/>
        <pc:sldMkLst>
          <pc:docMk/>
          <pc:sldMk cId="1539922122" sldId="297"/>
        </pc:sldMkLst>
        <pc:spChg chg="mod">
          <ac:chgData name="Donna Gurnett" userId="66978072-17d4-44f8-ab06-c36ea5698064" providerId="ADAL" clId="{EAA297AA-B81E-497D-A880-9CD110E68FBD}" dt="2026-04-30T12:37:26.854" v="924" actId="20577"/>
          <ac:spMkLst>
            <pc:docMk/>
            <pc:sldMk cId="1539922122" sldId="297"/>
            <ac:spMk id="2" creationId="{496091CD-E206-C138-3C27-B8948B5F1AFE}"/>
          </ac:spMkLst>
        </pc:spChg>
        <pc:spChg chg="mod">
          <ac:chgData name="Donna Gurnett" userId="66978072-17d4-44f8-ab06-c36ea5698064" providerId="ADAL" clId="{EAA297AA-B81E-497D-A880-9CD110E68FBD}" dt="2026-04-30T12:37:43.227" v="926"/>
          <ac:spMkLst>
            <pc:docMk/>
            <pc:sldMk cId="1539922122" sldId="297"/>
            <ac:spMk id="3" creationId="{700CB525-BC8F-6D97-0B72-D9A2AE766477}"/>
          </ac:spMkLst>
        </pc:spChg>
      </pc:sldChg>
      <pc:sldChg chg="modSp add mod">
        <pc:chgData name="Donna Gurnett" userId="66978072-17d4-44f8-ab06-c36ea5698064" providerId="ADAL" clId="{EAA297AA-B81E-497D-A880-9CD110E68FBD}" dt="2026-04-30T12:38:12.375" v="936"/>
        <pc:sldMkLst>
          <pc:docMk/>
          <pc:sldMk cId="217398781" sldId="298"/>
        </pc:sldMkLst>
        <pc:spChg chg="mod">
          <ac:chgData name="Donna Gurnett" userId="66978072-17d4-44f8-ab06-c36ea5698064" providerId="ADAL" clId="{EAA297AA-B81E-497D-A880-9CD110E68FBD}" dt="2026-04-30T12:37:55.055" v="935" actId="20577"/>
          <ac:spMkLst>
            <pc:docMk/>
            <pc:sldMk cId="217398781" sldId="298"/>
            <ac:spMk id="2" creationId="{3C7CB317-545C-3340-89D6-35A7152C4A29}"/>
          </ac:spMkLst>
        </pc:spChg>
        <pc:spChg chg="mod">
          <ac:chgData name="Donna Gurnett" userId="66978072-17d4-44f8-ab06-c36ea5698064" providerId="ADAL" clId="{EAA297AA-B81E-497D-A880-9CD110E68FBD}" dt="2026-04-30T12:38:12.375" v="936"/>
          <ac:spMkLst>
            <pc:docMk/>
            <pc:sldMk cId="217398781" sldId="298"/>
            <ac:spMk id="3" creationId="{D2D993F4-7753-3B30-7B12-03E56EFFC6BD}"/>
          </ac:spMkLst>
        </pc:spChg>
      </pc:sldChg>
      <pc:sldChg chg="modSp add mod">
        <pc:chgData name="Donna Gurnett" userId="66978072-17d4-44f8-ab06-c36ea5698064" providerId="ADAL" clId="{EAA297AA-B81E-497D-A880-9CD110E68FBD}" dt="2026-04-30T12:38:53.293" v="945"/>
        <pc:sldMkLst>
          <pc:docMk/>
          <pc:sldMk cId="1871976914" sldId="299"/>
        </pc:sldMkLst>
        <pc:spChg chg="mod">
          <ac:chgData name="Donna Gurnett" userId="66978072-17d4-44f8-ab06-c36ea5698064" providerId="ADAL" clId="{EAA297AA-B81E-497D-A880-9CD110E68FBD}" dt="2026-04-30T12:38:36.572" v="943" actId="20577"/>
          <ac:spMkLst>
            <pc:docMk/>
            <pc:sldMk cId="1871976914" sldId="299"/>
            <ac:spMk id="2" creationId="{4894F9DE-EEC1-9BD3-88DF-6251FCEE6716}"/>
          </ac:spMkLst>
        </pc:spChg>
        <pc:spChg chg="mod">
          <ac:chgData name="Donna Gurnett" userId="66978072-17d4-44f8-ab06-c36ea5698064" providerId="ADAL" clId="{EAA297AA-B81E-497D-A880-9CD110E68FBD}" dt="2026-04-30T12:38:53.293" v="945"/>
          <ac:spMkLst>
            <pc:docMk/>
            <pc:sldMk cId="1871976914" sldId="299"/>
            <ac:spMk id="3" creationId="{AA1BC3A5-0B1C-E1DB-138B-23171DE1E084}"/>
          </ac:spMkLst>
        </pc:spChg>
      </pc:sldChg>
    </pc:docChg>
  </pc:docChgLst>
</pc:chgInfo>
</file>

<file path=ppt/diagrams/_rels/data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svg"/><Relationship Id="rId1" Type="http://schemas.openxmlformats.org/officeDocument/2006/relationships/image" Target="../media/image4.svg"/><Relationship Id="rId4" Type="http://schemas.openxmlformats.org/officeDocument/2006/relationships/image" Target="../media/image7.svg"/></Relationships>
</file>

<file path=ppt/diagrams/_rels/drawing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svg"/><Relationship Id="rId1" Type="http://schemas.openxmlformats.org/officeDocument/2006/relationships/image" Target="../media/image4.sv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68E12A-2AB4-45AF-81DB-96AE560892FD}"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D93D9726-A74A-41C7-85C8-9009EBC070B9}">
      <dgm:prSet/>
      <dgm:spPr/>
      <dgm:t>
        <a:bodyPr/>
        <a:lstStyle/>
        <a:p>
          <a:r>
            <a:rPr lang="en-US" dirty="0"/>
            <a:t>The importance of leadership development and succession planning.  Why does it matter?</a:t>
          </a:r>
        </a:p>
      </dgm:t>
    </dgm:pt>
    <dgm:pt modelId="{4AF2A557-00D3-48D1-B048-AB7AEAEDD8C8}" type="parTrans" cxnId="{5BA6DC4D-7C22-4489-9787-5D440A11D192}">
      <dgm:prSet/>
      <dgm:spPr/>
      <dgm:t>
        <a:bodyPr/>
        <a:lstStyle/>
        <a:p>
          <a:endParaRPr lang="en-US"/>
        </a:p>
      </dgm:t>
    </dgm:pt>
    <dgm:pt modelId="{B86779EB-FDEB-4ED7-85CF-406980227786}" type="sibTrans" cxnId="{5BA6DC4D-7C22-4489-9787-5D440A11D192}">
      <dgm:prSet/>
      <dgm:spPr/>
      <dgm:t>
        <a:bodyPr/>
        <a:lstStyle/>
        <a:p>
          <a:endParaRPr lang="en-US"/>
        </a:p>
      </dgm:t>
    </dgm:pt>
    <dgm:pt modelId="{43C9D715-13DB-4F77-A5B2-97FEC8C3EA16}">
      <dgm:prSet/>
      <dgm:spPr/>
      <dgm:t>
        <a:bodyPr/>
        <a:lstStyle/>
        <a:p>
          <a:r>
            <a:rPr lang="en-US" b="0" dirty="0"/>
            <a:t>Review of webinar series…</a:t>
          </a:r>
        </a:p>
        <a:p>
          <a:r>
            <a:rPr lang="en-US" b="0" dirty="0"/>
            <a:t>What will be covered in each session?</a:t>
          </a:r>
        </a:p>
      </dgm:t>
    </dgm:pt>
    <dgm:pt modelId="{A7ADB3D3-F541-4ECE-A4AC-DAE0349DFD4C}" type="parTrans" cxnId="{496006DF-C716-4CCE-993D-D8A026177BAB}">
      <dgm:prSet/>
      <dgm:spPr/>
      <dgm:t>
        <a:bodyPr/>
        <a:lstStyle/>
        <a:p>
          <a:endParaRPr lang="en-US"/>
        </a:p>
      </dgm:t>
    </dgm:pt>
    <dgm:pt modelId="{1795F426-D6D6-4007-B316-F1E55DD0B5F7}" type="sibTrans" cxnId="{496006DF-C716-4CCE-993D-D8A026177BAB}">
      <dgm:prSet/>
      <dgm:spPr/>
      <dgm:t>
        <a:bodyPr/>
        <a:lstStyle/>
        <a:p>
          <a:endParaRPr lang="en-US"/>
        </a:p>
      </dgm:t>
    </dgm:pt>
    <dgm:pt modelId="{3D9C657F-992D-4CB3-A420-9ECE79130156}" type="pres">
      <dgm:prSet presAssocID="{D168E12A-2AB4-45AF-81DB-96AE560892FD}" presName="linear" presStyleCnt="0">
        <dgm:presLayoutVars>
          <dgm:animLvl val="lvl"/>
          <dgm:resizeHandles val="exact"/>
        </dgm:presLayoutVars>
      </dgm:prSet>
      <dgm:spPr/>
    </dgm:pt>
    <dgm:pt modelId="{13585DD8-10D7-4E99-979D-5BD1E422BB03}" type="pres">
      <dgm:prSet presAssocID="{D93D9726-A74A-41C7-85C8-9009EBC070B9}" presName="parentText" presStyleLbl="node1" presStyleIdx="0" presStyleCnt="2">
        <dgm:presLayoutVars>
          <dgm:chMax val="0"/>
          <dgm:bulletEnabled val="1"/>
        </dgm:presLayoutVars>
      </dgm:prSet>
      <dgm:spPr/>
    </dgm:pt>
    <dgm:pt modelId="{66469F8C-ED2E-4C6F-8AB0-2707925E0786}" type="pres">
      <dgm:prSet presAssocID="{B86779EB-FDEB-4ED7-85CF-406980227786}" presName="spacer" presStyleCnt="0"/>
      <dgm:spPr/>
    </dgm:pt>
    <dgm:pt modelId="{11995BB4-3740-4AFA-8F60-1AA5BA6B2A6A}" type="pres">
      <dgm:prSet presAssocID="{43C9D715-13DB-4F77-A5B2-97FEC8C3EA16}" presName="parentText" presStyleLbl="node1" presStyleIdx="1" presStyleCnt="2">
        <dgm:presLayoutVars>
          <dgm:chMax val="0"/>
          <dgm:bulletEnabled val="1"/>
        </dgm:presLayoutVars>
      </dgm:prSet>
      <dgm:spPr/>
    </dgm:pt>
  </dgm:ptLst>
  <dgm:cxnLst>
    <dgm:cxn modelId="{5BA6DC4D-7C22-4489-9787-5D440A11D192}" srcId="{D168E12A-2AB4-45AF-81DB-96AE560892FD}" destId="{D93D9726-A74A-41C7-85C8-9009EBC070B9}" srcOrd="0" destOrd="0" parTransId="{4AF2A557-00D3-48D1-B048-AB7AEAEDD8C8}" sibTransId="{B86779EB-FDEB-4ED7-85CF-406980227786}"/>
    <dgm:cxn modelId="{C6805695-59AE-4F73-A8E3-1FA9C628219A}" type="presOf" srcId="{D93D9726-A74A-41C7-85C8-9009EBC070B9}" destId="{13585DD8-10D7-4E99-979D-5BD1E422BB03}" srcOrd="0" destOrd="0" presId="urn:microsoft.com/office/officeart/2005/8/layout/vList2"/>
    <dgm:cxn modelId="{80E0269B-70E7-4434-8A3B-74DF587696AC}" type="presOf" srcId="{43C9D715-13DB-4F77-A5B2-97FEC8C3EA16}" destId="{11995BB4-3740-4AFA-8F60-1AA5BA6B2A6A}" srcOrd="0" destOrd="0" presId="urn:microsoft.com/office/officeart/2005/8/layout/vList2"/>
    <dgm:cxn modelId="{0614989E-414F-4EB1-B782-388E3518FC8B}" type="presOf" srcId="{D168E12A-2AB4-45AF-81DB-96AE560892FD}" destId="{3D9C657F-992D-4CB3-A420-9ECE79130156}" srcOrd="0" destOrd="0" presId="urn:microsoft.com/office/officeart/2005/8/layout/vList2"/>
    <dgm:cxn modelId="{496006DF-C716-4CCE-993D-D8A026177BAB}" srcId="{D168E12A-2AB4-45AF-81DB-96AE560892FD}" destId="{43C9D715-13DB-4F77-A5B2-97FEC8C3EA16}" srcOrd="1" destOrd="0" parTransId="{A7ADB3D3-F541-4ECE-A4AC-DAE0349DFD4C}" sibTransId="{1795F426-D6D6-4007-B316-F1E55DD0B5F7}"/>
    <dgm:cxn modelId="{3F7E0DF5-06A8-41BF-BE79-B0BAE0C05A36}" type="presParOf" srcId="{3D9C657F-992D-4CB3-A420-9ECE79130156}" destId="{13585DD8-10D7-4E99-979D-5BD1E422BB03}" srcOrd="0" destOrd="0" presId="urn:microsoft.com/office/officeart/2005/8/layout/vList2"/>
    <dgm:cxn modelId="{58C1E025-F0B4-4FA0-A796-D3B78BE3E13D}" type="presParOf" srcId="{3D9C657F-992D-4CB3-A420-9ECE79130156}" destId="{66469F8C-ED2E-4C6F-8AB0-2707925E0786}" srcOrd="1" destOrd="0" presId="urn:microsoft.com/office/officeart/2005/8/layout/vList2"/>
    <dgm:cxn modelId="{3FD78EC9-C566-44D1-A8E3-DDED8511AB85}" type="presParOf" srcId="{3D9C657F-992D-4CB3-A420-9ECE79130156}" destId="{11995BB4-3740-4AFA-8F60-1AA5BA6B2A6A}"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A87470F-D256-4AB9-AB0A-8C9777F8369C}"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C5923FBE-89B7-4D9E-BF17-5D391F818AE8}">
      <dgm:prSet/>
      <dgm:spPr/>
      <dgm:t>
        <a:bodyPr/>
        <a:lstStyle/>
        <a:p>
          <a:r>
            <a:rPr lang="en-US"/>
            <a:t>Leadership transitions are inevitable — retirement, career changes, or emergencies.</a:t>
          </a:r>
        </a:p>
      </dgm:t>
    </dgm:pt>
    <dgm:pt modelId="{23F65B6D-E7FC-4281-AC89-C285B3C85C1E}" type="parTrans" cxnId="{7033C6A4-13A1-4394-A9B4-0709C9732A0D}">
      <dgm:prSet/>
      <dgm:spPr/>
      <dgm:t>
        <a:bodyPr/>
        <a:lstStyle/>
        <a:p>
          <a:endParaRPr lang="en-US"/>
        </a:p>
      </dgm:t>
    </dgm:pt>
    <dgm:pt modelId="{8A5B425D-41BB-42E1-9EDE-52694B18A9D2}" type="sibTrans" cxnId="{7033C6A4-13A1-4394-A9B4-0709C9732A0D}">
      <dgm:prSet/>
      <dgm:spPr/>
      <dgm:t>
        <a:bodyPr/>
        <a:lstStyle/>
        <a:p>
          <a:endParaRPr lang="en-US"/>
        </a:p>
      </dgm:t>
    </dgm:pt>
    <dgm:pt modelId="{693B636D-62CC-4CBD-BDBC-ADA7F0758E75}">
      <dgm:prSet/>
      <dgm:spPr/>
      <dgm:t>
        <a:bodyPr/>
        <a:lstStyle/>
        <a:p>
          <a:r>
            <a:rPr lang="en-US"/>
            <a:t>Stable leadership protects programs, funding, and community trust.</a:t>
          </a:r>
        </a:p>
      </dgm:t>
    </dgm:pt>
    <dgm:pt modelId="{EF9D3E6F-4B2F-4982-9FC7-C96A4DBB317B}" type="parTrans" cxnId="{7F154321-E2D8-49F8-B251-ED50BFA597C4}">
      <dgm:prSet/>
      <dgm:spPr/>
      <dgm:t>
        <a:bodyPr/>
        <a:lstStyle/>
        <a:p>
          <a:endParaRPr lang="en-US"/>
        </a:p>
      </dgm:t>
    </dgm:pt>
    <dgm:pt modelId="{CCD164A3-4747-48EC-8888-92E90079FB03}" type="sibTrans" cxnId="{7F154321-E2D8-49F8-B251-ED50BFA597C4}">
      <dgm:prSet/>
      <dgm:spPr/>
      <dgm:t>
        <a:bodyPr/>
        <a:lstStyle/>
        <a:p>
          <a:endParaRPr lang="en-US"/>
        </a:p>
      </dgm:t>
    </dgm:pt>
    <dgm:pt modelId="{9FC1F94E-0CA4-4FA8-8989-FE00B8CDD20B}">
      <dgm:prSet/>
      <dgm:spPr/>
      <dgm:t>
        <a:bodyPr/>
        <a:lstStyle/>
        <a:p>
          <a:r>
            <a:rPr lang="en-US"/>
            <a:t>Proactive development reduces disruption and loss of institutional knowledge.</a:t>
          </a:r>
        </a:p>
      </dgm:t>
    </dgm:pt>
    <dgm:pt modelId="{8FBBB854-18D7-468B-AC3F-7CA686F3896C}" type="parTrans" cxnId="{6D143253-2750-40C9-B5D4-EE35BC969662}">
      <dgm:prSet/>
      <dgm:spPr/>
      <dgm:t>
        <a:bodyPr/>
        <a:lstStyle/>
        <a:p>
          <a:endParaRPr lang="en-US"/>
        </a:p>
      </dgm:t>
    </dgm:pt>
    <dgm:pt modelId="{DC7C1C77-E10F-4BEB-84E2-7B5DAD99FF76}" type="sibTrans" cxnId="{6D143253-2750-40C9-B5D4-EE35BC969662}">
      <dgm:prSet/>
      <dgm:spPr/>
      <dgm:t>
        <a:bodyPr/>
        <a:lstStyle/>
        <a:p>
          <a:endParaRPr lang="en-US"/>
        </a:p>
      </dgm:t>
    </dgm:pt>
    <dgm:pt modelId="{C9E042D9-D319-4433-95DD-C7AC1C22CF95}">
      <dgm:prSet/>
      <dgm:spPr/>
      <dgm:t>
        <a:bodyPr/>
        <a:lstStyle/>
        <a:p>
          <a:r>
            <a:rPr lang="en-US"/>
            <a:t>Succession planning is a </a:t>
          </a:r>
          <a:r>
            <a:rPr lang="en-US" b="1"/>
            <a:t>strategic investment</a:t>
          </a:r>
          <a:r>
            <a:rPr lang="en-US"/>
            <a:t>, not just a backup plan.</a:t>
          </a:r>
        </a:p>
      </dgm:t>
    </dgm:pt>
    <dgm:pt modelId="{AD03BE70-3D7A-4BA2-8BB0-95020722692A}" type="parTrans" cxnId="{85FDAB2A-3FEF-459F-B7B0-8F2DF2091316}">
      <dgm:prSet/>
      <dgm:spPr/>
      <dgm:t>
        <a:bodyPr/>
        <a:lstStyle/>
        <a:p>
          <a:endParaRPr lang="en-US"/>
        </a:p>
      </dgm:t>
    </dgm:pt>
    <dgm:pt modelId="{74FB7ED7-08C8-4779-B3F1-8954488F1C56}" type="sibTrans" cxnId="{85FDAB2A-3FEF-459F-B7B0-8F2DF2091316}">
      <dgm:prSet/>
      <dgm:spPr/>
      <dgm:t>
        <a:bodyPr/>
        <a:lstStyle/>
        <a:p>
          <a:endParaRPr lang="en-US"/>
        </a:p>
      </dgm:t>
    </dgm:pt>
    <dgm:pt modelId="{2A423DA0-B560-4B1C-A5FF-1D2A1B2C222D}" type="pres">
      <dgm:prSet presAssocID="{FA87470F-D256-4AB9-AB0A-8C9777F8369C}" presName="linear" presStyleCnt="0">
        <dgm:presLayoutVars>
          <dgm:animLvl val="lvl"/>
          <dgm:resizeHandles val="exact"/>
        </dgm:presLayoutVars>
      </dgm:prSet>
      <dgm:spPr/>
    </dgm:pt>
    <dgm:pt modelId="{92BD6917-5672-49DB-BF72-97B5929E94B1}" type="pres">
      <dgm:prSet presAssocID="{C5923FBE-89B7-4D9E-BF17-5D391F818AE8}" presName="parentText" presStyleLbl="node1" presStyleIdx="0" presStyleCnt="4">
        <dgm:presLayoutVars>
          <dgm:chMax val="0"/>
          <dgm:bulletEnabled val="1"/>
        </dgm:presLayoutVars>
      </dgm:prSet>
      <dgm:spPr/>
    </dgm:pt>
    <dgm:pt modelId="{A9E4DC49-51F1-40FB-87A2-A7ED5273480B}" type="pres">
      <dgm:prSet presAssocID="{8A5B425D-41BB-42E1-9EDE-52694B18A9D2}" presName="spacer" presStyleCnt="0"/>
      <dgm:spPr/>
    </dgm:pt>
    <dgm:pt modelId="{A870BF33-DF58-4773-8AB5-0411AE7A5BA5}" type="pres">
      <dgm:prSet presAssocID="{693B636D-62CC-4CBD-BDBC-ADA7F0758E75}" presName="parentText" presStyleLbl="node1" presStyleIdx="1" presStyleCnt="4">
        <dgm:presLayoutVars>
          <dgm:chMax val="0"/>
          <dgm:bulletEnabled val="1"/>
        </dgm:presLayoutVars>
      </dgm:prSet>
      <dgm:spPr/>
    </dgm:pt>
    <dgm:pt modelId="{AC1C9B75-0893-4587-8872-D72BFCF8296A}" type="pres">
      <dgm:prSet presAssocID="{CCD164A3-4747-48EC-8888-92E90079FB03}" presName="spacer" presStyleCnt="0"/>
      <dgm:spPr/>
    </dgm:pt>
    <dgm:pt modelId="{F66C750F-2968-4387-93DF-CCF4583231BC}" type="pres">
      <dgm:prSet presAssocID="{9FC1F94E-0CA4-4FA8-8989-FE00B8CDD20B}" presName="parentText" presStyleLbl="node1" presStyleIdx="2" presStyleCnt="4">
        <dgm:presLayoutVars>
          <dgm:chMax val="0"/>
          <dgm:bulletEnabled val="1"/>
        </dgm:presLayoutVars>
      </dgm:prSet>
      <dgm:spPr/>
    </dgm:pt>
    <dgm:pt modelId="{A72A0E73-CF62-4E4F-AC17-F3C4803177BE}" type="pres">
      <dgm:prSet presAssocID="{DC7C1C77-E10F-4BEB-84E2-7B5DAD99FF76}" presName="spacer" presStyleCnt="0"/>
      <dgm:spPr/>
    </dgm:pt>
    <dgm:pt modelId="{3F030062-6EA7-49EC-90E2-6D6700EB9F6F}" type="pres">
      <dgm:prSet presAssocID="{C9E042D9-D319-4433-95DD-C7AC1C22CF95}" presName="parentText" presStyleLbl="node1" presStyleIdx="3" presStyleCnt="4">
        <dgm:presLayoutVars>
          <dgm:chMax val="0"/>
          <dgm:bulletEnabled val="1"/>
        </dgm:presLayoutVars>
      </dgm:prSet>
      <dgm:spPr/>
    </dgm:pt>
  </dgm:ptLst>
  <dgm:cxnLst>
    <dgm:cxn modelId="{AD7AE714-E3FC-4EA5-B20C-2E72BFCBE060}" type="presOf" srcId="{FA87470F-D256-4AB9-AB0A-8C9777F8369C}" destId="{2A423DA0-B560-4B1C-A5FF-1D2A1B2C222D}" srcOrd="0" destOrd="0" presId="urn:microsoft.com/office/officeart/2005/8/layout/vList2"/>
    <dgm:cxn modelId="{7F154321-E2D8-49F8-B251-ED50BFA597C4}" srcId="{FA87470F-D256-4AB9-AB0A-8C9777F8369C}" destId="{693B636D-62CC-4CBD-BDBC-ADA7F0758E75}" srcOrd="1" destOrd="0" parTransId="{EF9D3E6F-4B2F-4982-9FC7-C96A4DBB317B}" sibTransId="{CCD164A3-4747-48EC-8888-92E90079FB03}"/>
    <dgm:cxn modelId="{85FDAB2A-3FEF-459F-B7B0-8F2DF2091316}" srcId="{FA87470F-D256-4AB9-AB0A-8C9777F8369C}" destId="{C9E042D9-D319-4433-95DD-C7AC1C22CF95}" srcOrd="3" destOrd="0" parTransId="{AD03BE70-3D7A-4BA2-8BB0-95020722692A}" sibTransId="{74FB7ED7-08C8-4779-B3F1-8954488F1C56}"/>
    <dgm:cxn modelId="{03874F35-C3B1-4964-8F2B-24F11959A13D}" type="presOf" srcId="{C5923FBE-89B7-4D9E-BF17-5D391F818AE8}" destId="{92BD6917-5672-49DB-BF72-97B5929E94B1}" srcOrd="0" destOrd="0" presId="urn:microsoft.com/office/officeart/2005/8/layout/vList2"/>
    <dgm:cxn modelId="{6D143253-2750-40C9-B5D4-EE35BC969662}" srcId="{FA87470F-D256-4AB9-AB0A-8C9777F8369C}" destId="{9FC1F94E-0CA4-4FA8-8989-FE00B8CDD20B}" srcOrd="2" destOrd="0" parTransId="{8FBBB854-18D7-468B-AC3F-7CA686F3896C}" sibTransId="{DC7C1C77-E10F-4BEB-84E2-7B5DAD99FF76}"/>
    <dgm:cxn modelId="{7033C6A4-13A1-4394-A9B4-0709C9732A0D}" srcId="{FA87470F-D256-4AB9-AB0A-8C9777F8369C}" destId="{C5923FBE-89B7-4D9E-BF17-5D391F818AE8}" srcOrd="0" destOrd="0" parTransId="{23F65B6D-E7FC-4281-AC89-C285B3C85C1E}" sibTransId="{8A5B425D-41BB-42E1-9EDE-52694B18A9D2}"/>
    <dgm:cxn modelId="{EABD72BE-B653-4B59-9B95-9FC081280974}" type="presOf" srcId="{9FC1F94E-0CA4-4FA8-8989-FE00B8CDD20B}" destId="{F66C750F-2968-4387-93DF-CCF4583231BC}" srcOrd="0" destOrd="0" presId="urn:microsoft.com/office/officeart/2005/8/layout/vList2"/>
    <dgm:cxn modelId="{A5CFACCC-FFF5-4189-B274-6422D41FEFC7}" type="presOf" srcId="{C9E042D9-D319-4433-95DD-C7AC1C22CF95}" destId="{3F030062-6EA7-49EC-90E2-6D6700EB9F6F}" srcOrd="0" destOrd="0" presId="urn:microsoft.com/office/officeart/2005/8/layout/vList2"/>
    <dgm:cxn modelId="{C51DB9FC-DDB5-4B47-82B5-CEEA3CDBB014}" type="presOf" srcId="{693B636D-62CC-4CBD-BDBC-ADA7F0758E75}" destId="{A870BF33-DF58-4773-8AB5-0411AE7A5BA5}" srcOrd="0" destOrd="0" presId="urn:microsoft.com/office/officeart/2005/8/layout/vList2"/>
    <dgm:cxn modelId="{C95648FE-3F55-4B75-86A5-EA7FD190FBB2}" type="presParOf" srcId="{2A423DA0-B560-4B1C-A5FF-1D2A1B2C222D}" destId="{92BD6917-5672-49DB-BF72-97B5929E94B1}" srcOrd="0" destOrd="0" presId="urn:microsoft.com/office/officeart/2005/8/layout/vList2"/>
    <dgm:cxn modelId="{06EDF5B9-7FC0-427F-A91F-D2F165795D92}" type="presParOf" srcId="{2A423DA0-B560-4B1C-A5FF-1D2A1B2C222D}" destId="{A9E4DC49-51F1-40FB-87A2-A7ED5273480B}" srcOrd="1" destOrd="0" presId="urn:microsoft.com/office/officeart/2005/8/layout/vList2"/>
    <dgm:cxn modelId="{0F9F1AF2-EFC3-47C8-843A-F97E87352622}" type="presParOf" srcId="{2A423DA0-B560-4B1C-A5FF-1D2A1B2C222D}" destId="{A870BF33-DF58-4773-8AB5-0411AE7A5BA5}" srcOrd="2" destOrd="0" presId="urn:microsoft.com/office/officeart/2005/8/layout/vList2"/>
    <dgm:cxn modelId="{C5EE0A93-EBDD-4711-8939-A70979013C92}" type="presParOf" srcId="{2A423DA0-B560-4B1C-A5FF-1D2A1B2C222D}" destId="{AC1C9B75-0893-4587-8872-D72BFCF8296A}" srcOrd="3" destOrd="0" presId="urn:microsoft.com/office/officeart/2005/8/layout/vList2"/>
    <dgm:cxn modelId="{E3DD249B-9A73-471D-980A-886AEF1A5E46}" type="presParOf" srcId="{2A423DA0-B560-4B1C-A5FF-1D2A1B2C222D}" destId="{F66C750F-2968-4387-93DF-CCF4583231BC}" srcOrd="4" destOrd="0" presId="urn:microsoft.com/office/officeart/2005/8/layout/vList2"/>
    <dgm:cxn modelId="{5EF75602-7849-4358-A154-BA4683C362F3}" type="presParOf" srcId="{2A423DA0-B560-4B1C-A5FF-1D2A1B2C222D}" destId="{A72A0E73-CF62-4E4F-AC17-F3C4803177BE}" srcOrd="5" destOrd="0" presId="urn:microsoft.com/office/officeart/2005/8/layout/vList2"/>
    <dgm:cxn modelId="{FCE99710-EAC6-4FFA-978E-8B908A3AA890}" type="presParOf" srcId="{2A423DA0-B560-4B1C-A5FF-1D2A1B2C222D}" destId="{3F030062-6EA7-49EC-90E2-6D6700EB9F6F}"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3B8EEBF-4539-4B9B-B56C-5B26B4D2917C}"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AFCE36BA-D4D2-4736-B54E-6809CC24264A}">
      <dgm:prSet/>
      <dgm:spPr/>
      <dgm:t>
        <a:bodyPr/>
        <a:lstStyle/>
        <a:p>
          <a:r>
            <a:rPr lang="en-US"/>
            <a:t>Stronger, more resilient organizations</a:t>
          </a:r>
        </a:p>
      </dgm:t>
    </dgm:pt>
    <dgm:pt modelId="{FC0B949F-CED8-4F93-8DFF-4F6437ACFEE0}" type="parTrans" cxnId="{E7E66752-77A0-4FA8-B53A-C2566AA71712}">
      <dgm:prSet/>
      <dgm:spPr/>
      <dgm:t>
        <a:bodyPr/>
        <a:lstStyle/>
        <a:p>
          <a:endParaRPr lang="en-US"/>
        </a:p>
      </dgm:t>
    </dgm:pt>
    <dgm:pt modelId="{B2183013-A12F-461B-9823-6436EE4452C0}" type="sibTrans" cxnId="{E7E66752-77A0-4FA8-B53A-C2566AA71712}">
      <dgm:prSet/>
      <dgm:spPr/>
      <dgm:t>
        <a:bodyPr/>
        <a:lstStyle/>
        <a:p>
          <a:endParaRPr lang="en-US"/>
        </a:p>
      </dgm:t>
    </dgm:pt>
    <dgm:pt modelId="{E4492FEB-E57B-4EC0-BF3E-CBB7142A08F9}">
      <dgm:prSet/>
      <dgm:spPr/>
      <dgm:t>
        <a:bodyPr/>
        <a:lstStyle/>
        <a:p>
          <a:r>
            <a:rPr lang="en-US"/>
            <a:t>Reduced disruption during leadership change</a:t>
          </a:r>
        </a:p>
      </dgm:t>
    </dgm:pt>
    <dgm:pt modelId="{41E19584-9ECB-4327-866E-878945C034A8}" type="parTrans" cxnId="{007BDA7D-C47F-45E7-89CA-F64AA4D2B9A4}">
      <dgm:prSet/>
      <dgm:spPr/>
      <dgm:t>
        <a:bodyPr/>
        <a:lstStyle/>
        <a:p>
          <a:endParaRPr lang="en-US"/>
        </a:p>
      </dgm:t>
    </dgm:pt>
    <dgm:pt modelId="{EE6F8481-AFB6-4236-A221-CBD4A0430C89}" type="sibTrans" cxnId="{007BDA7D-C47F-45E7-89CA-F64AA4D2B9A4}">
      <dgm:prSet/>
      <dgm:spPr/>
      <dgm:t>
        <a:bodyPr/>
        <a:lstStyle/>
        <a:p>
          <a:endParaRPr lang="en-US"/>
        </a:p>
      </dgm:t>
    </dgm:pt>
    <dgm:pt modelId="{B8BC9617-FEB5-40E0-BAF5-FC7E924766D0}">
      <dgm:prSet/>
      <dgm:spPr/>
      <dgm:t>
        <a:bodyPr/>
        <a:lstStyle/>
        <a:p>
          <a:r>
            <a:rPr lang="en-US"/>
            <a:t>Improved staff retention through career growth</a:t>
          </a:r>
        </a:p>
      </dgm:t>
    </dgm:pt>
    <dgm:pt modelId="{5C7D6256-EA4D-4423-B047-73DF34928B29}" type="parTrans" cxnId="{EBE6AE1E-31E3-4207-85CA-B648F7AD6FF1}">
      <dgm:prSet/>
      <dgm:spPr/>
      <dgm:t>
        <a:bodyPr/>
        <a:lstStyle/>
        <a:p>
          <a:endParaRPr lang="en-US"/>
        </a:p>
      </dgm:t>
    </dgm:pt>
    <dgm:pt modelId="{D7979BBD-25FB-4E1A-A54C-6E73940C565E}" type="sibTrans" cxnId="{EBE6AE1E-31E3-4207-85CA-B648F7AD6FF1}">
      <dgm:prSet/>
      <dgm:spPr/>
      <dgm:t>
        <a:bodyPr/>
        <a:lstStyle/>
        <a:p>
          <a:endParaRPr lang="en-US"/>
        </a:p>
      </dgm:t>
    </dgm:pt>
    <dgm:pt modelId="{2DC9D308-9F86-4E34-9366-DA880BF1E12A}">
      <dgm:prSet/>
      <dgm:spPr/>
      <dgm:t>
        <a:bodyPr/>
        <a:lstStyle/>
        <a:p>
          <a:r>
            <a:rPr lang="en-US"/>
            <a:t>Leaders who know both the community and organizational governance</a:t>
          </a:r>
        </a:p>
      </dgm:t>
    </dgm:pt>
    <dgm:pt modelId="{5980CC49-6A6A-4681-86E7-734C58B46C19}" type="parTrans" cxnId="{3F6E3E01-9BA8-4975-973B-F554B1BA9D4B}">
      <dgm:prSet/>
      <dgm:spPr/>
      <dgm:t>
        <a:bodyPr/>
        <a:lstStyle/>
        <a:p>
          <a:endParaRPr lang="en-US"/>
        </a:p>
      </dgm:t>
    </dgm:pt>
    <dgm:pt modelId="{12306F26-CC61-4E9F-B96D-38C140D9CFF7}" type="sibTrans" cxnId="{3F6E3E01-9BA8-4975-973B-F554B1BA9D4B}">
      <dgm:prSet/>
      <dgm:spPr/>
      <dgm:t>
        <a:bodyPr/>
        <a:lstStyle/>
        <a:p>
          <a:endParaRPr lang="en-US"/>
        </a:p>
      </dgm:t>
    </dgm:pt>
    <dgm:pt modelId="{9B82C405-63BA-42D2-9AEC-5A24DDEC01B2}" type="pres">
      <dgm:prSet presAssocID="{73B8EEBF-4539-4B9B-B56C-5B26B4D2917C}" presName="root" presStyleCnt="0">
        <dgm:presLayoutVars>
          <dgm:dir/>
          <dgm:resizeHandles val="exact"/>
        </dgm:presLayoutVars>
      </dgm:prSet>
      <dgm:spPr/>
    </dgm:pt>
    <dgm:pt modelId="{74C2BD53-BE4F-47FE-AEAE-1857CA94BAC7}" type="pres">
      <dgm:prSet presAssocID="{AFCE36BA-D4D2-4736-B54E-6809CC24264A}" presName="compNode" presStyleCnt="0"/>
      <dgm:spPr/>
    </dgm:pt>
    <dgm:pt modelId="{26077115-E0E1-4DB8-BDB6-A192BFC92056}" type="pres">
      <dgm:prSet presAssocID="{AFCE36BA-D4D2-4736-B54E-6809CC24264A}" presName="bgRect" presStyleLbl="bgShp" presStyleIdx="0" presStyleCnt="4"/>
      <dgm:spPr/>
    </dgm:pt>
    <dgm:pt modelId="{D3C86032-B326-48C9-8753-68F7BC36DDF7}" type="pres">
      <dgm:prSet presAssocID="{AFCE36BA-D4D2-4736-B54E-6809CC24264A}" presName="iconRect" presStyleLbl="node1" presStyleIdx="0"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Gears"/>
        </a:ext>
      </dgm:extLst>
    </dgm:pt>
    <dgm:pt modelId="{50E49F86-FAB6-434B-9BA6-D13EB9A8C048}" type="pres">
      <dgm:prSet presAssocID="{AFCE36BA-D4D2-4736-B54E-6809CC24264A}" presName="spaceRect" presStyleCnt="0"/>
      <dgm:spPr/>
    </dgm:pt>
    <dgm:pt modelId="{01A5E00F-217B-4E23-A7EB-C2D45E64C6CC}" type="pres">
      <dgm:prSet presAssocID="{AFCE36BA-D4D2-4736-B54E-6809CC24264A}" presName="parTx" presStyleLbl="revTx" presStyleIdx="0" presStyleCnt="4">
        <dgm:presLayoutVars>
          <dgm:chMax val="0"/>
          <dgm:chPref val="0"/>
        </dgm:presLayoutVars>
      </dgm:prSet>
      <dgm:spPr/>
    </dgm:pt>
    <dgm:pt modelId="{30910995-04E1-42B0-BAAD-C41E3B3448D3}" type="pres">
      <dgm:prSet presAssocID="{B2183013-A12F-461B-9823-6436EE4452C0}" presName="sibTrans" presStyleCnt="0"/>
      <dgm:spPr/>
    </dgm:pt>
    <dgm:pt modelId="{CF587F54-E503-4A28-BF58-83A5B9430A02}" type="pres">
      <dgm:prSet presAssocID="{E4492FEB-E57B-4EC0-BF3E-CBB7142A08F9}" presName="compNode" presStyleCnt="0"/>
      <dgm:spPr/>
    </dgm:pt>
    <dgm:pt modelId="{7249A879-FE49-4844-A45B-41875E84E35C}" type="pres">
      <dgm:prSet presAssocID="{E4492FEB-E57B-4EC0-BF3E-CBB7142A08F9}" presName="bgRect" presStyleLbl="bgShp" presStyleIdx="1" presStyleCnt="4"/>
      <dgm:spPr/>
    </dgm:pt>
    <dgm:pt modelId="{944648EB-E250-4BA6-A22E-26623B3E545E}" type="pres">
      <dgm:prSet presAssocID="{E4492FEB-E57B-4EC0-BF3E-CBB7142A08F9}" presName="iconRect" presStyleLbl="node1" presStyleIdx="1"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Upward trend"/>
        </a:ext>
      </dgm:extLst>
    </dgm:pt>
    <dgm:pt modelId="{86C2BF7D-68CE-42D2-B382-71317AF74B85}" type="pres">
      <dgm:prSet presAssocID="{E4492FEB-E57B-4EC0-BF3E-CBB7142A08F9}" presName="spaceRect" presStyleCnt="0"/>
      <dgm:spPr/>
    </dgm:pt>
    <dgm:pt modelId="{37EA83CC-819D-4815-B60F-9A09A50A7328}" type="pres">
      <dgm:prSet presAssocID="{E4492FEB-E57B-4EC0-BF3E-CBB7142A08F9}" presName="parTx" presStyleLbl="revTx" presStyleIdx="1" presStyleCnt="4">
        <dgm:presLayoutVars>
          <dgm:chMax val="0"/>
          <dgm:chPref val="0"/>
        </dgm:presLayoutVars>
      </dgm:prSet>
      <dgm:spPr/>
    </dgm:pt>
    <dgm:pt modelId="{B4FDACD7-0979-41DD-A1AE-1E30C754A1F4}" type="pres">
      <dgm:prSet presAssocID="{EE6F8481-AFB6-4236-A221-CBD4A0430C89}" presName="sibTrans" presStyleCnt="0"/>
      <dgm:spPr/>
    </dgm:pt>
    <dgm:pt modelId="{D91061F4-DA01-411E-AD41-CFB02A1A3ED2}" type="pres">
      <dgm:prSet presAssocID="{B8BC9617-FEB5-40E0-BAF5-FC7E924766D0}" presName="compNode" presStyleCnt="0"/>
      <dgm:spPr/>
    </dgm:pt>
    <dgm:pt modelId="{507C9CEC-16FA-43C9-8D13-435BA18E253F}" type="pres">
      <dgm:prSet presAssocID="{B8BC9617-FEB5-40E0-BAF5-FC7E924766D0}" presName="bgRect" presStyleLbl="bgShp" presStyleIdx="2" presStyleCnt="4"/>
      <dgm:spPr/>
    </dgm:pt>
    <dgm:pt modelId="{78605C77-9AD1-4EDD-B679-9B4943B71C83}" type="pres">
      <dgm:prSet presAssocID="{B8BC9617-FEB5-40E0-BAF5-FC7E924766D0}" presName="iconRect" presStyleLbl="node1" presStyleIdx="2"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Group"/>
        </a:ext>
      </dgm:extLst>
    </dgm:pt>
    <dgm:pt modelId="{486F7E04-319E-4F26-A225-3166F0279BCC}" type="pres">
      <dgm:prSet presAssocID="{B8BC9617-FEB5-40E0-BAF5-FC7E924766D0}" presName="spaceRect" presStyleCnt="0"/>
      <dgm:spPr/>
    </dgm:pt>
    <dgm:pt modelId="{7A95609D-9ED6-493F-8C46-98B5EB5C1C9E}" type="pres">
      <dgm:prSet presAssocID="{B8BC9617-FEB5-40E0-BAF5-FC7E924766D0}" presName="parTx" presStyleLbl="revTx" presStyleIdx="2" presStyleCnt="4">
        <dgm:presLayoutVars>
          <dgm:chMax val="0"/>
          <dgm:chPref val="0"/>
        </dgm:presLayoutVars>
      </dgm:prSet>
      <dgm:spPr/>
    </dgm:pt>
    <dgm:pt modelId="{C5982FCF-F49F-4E95-ACE7-0EA727749454}" type="pres">
      <dgm:prSet presAssocID="{D7979BBD-25FB-4E1A-A54C-6E73940C565E}" presName="sibTrans" presStyleCnt="0"/>
      <dgm:spPr/>
    </dgm:pt>
    <dgm:pt modelId="{38914BEE-CB0B-471A-8675-8BFDC0130D50}" type="pres">
      <dgm:prSet presAssocID="{2DC9D308-9F86-4E34-9366-DA880BF1E12A}" presName="compNode" presStyleCnt="0"/>
      <dgm:spPr/>
    </dgm:pt>
    <dgm:pt modelId="{0441084D-8D6E-4E46-BA0C-33CED7F43900}" type="pres">
      <dgm:prSet presAssocID="{2DC9D308-9F86-4E34-9366-DA880BF1E12A}" presName="bgRect" presStyleLbl="bgShp" presStyleIdx="3" presStyleCnt="4"/>
      <dgm:spPr/>
    </dgm:pt>
    <dgm:pt modelId="{FC419E83-ED41-4F97-8847-39CA7A7A3857}" type="pres">
      <dgm:prSet presAssocID="{2DC9D308-9F86-4E34-9366-DA880BF1E12A}" presName="iconRect" presStyleLbl="node1" presStyleIdx="3"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Users"/>
        </a:ext>
      </dgm:extLst>
    </dgm:pt>
    <dgm:pt modelId="{3C4572A4-85C0-49CC-A85D-A094A8E5D677}" type="pres">
      <dgm:prSet presAssocID="{2DC9D308-9F86-4E34-9366-DA880BF1E12A}" presName="spaceRect" presStyleCnt="0"/>
      <dgm:spPr/>
    </dgm:pt>
    <dgm:pt modelId="{CD79CF2E-9F79-4AEF-99AC-FB73CFAED17F}" type="pres">
      <dgm:prSet presAssocID="{2DC9D308-9F86-4E34-9366-DA880BF1E12A}" presName="parTx" presStyleLbl="revTx" presStyleIdx="3" presStyleCnt="4">
        <dgm:presLayoutVars>
          <dgm:chMax val="0"/>
          <dgm:chPref val="0"/>
        </dgm:presLayoutVars>
      </dgm:prSet>
      <dgm:spPr/>
    </dgm:pt>
  </dgm:ptLst>
  <dgm:cxnLst>
    <dgm:cxn modelId="{3F6E3E01-9BA8-4975-973B-F554B1BA9D4B}" srcId="{73B8EEBF-4539-4B9B-B56C-5B26B4D2917C}" destId="{2DC9D308-9F86-4E34-9366-DA880BF1E12A}" srcOrd="3" destOrd="0" parTransId="{5980CC49-6A6A-4681-86E7-734C58B46C19}" sibTransId="{12306F26-CC61-4E9F-B96D-38C140D9CFF7}"/>
    <dgm:cxn modelId="{48A18E0C-D4DD-456D-B8A1-1622C307BA64}" type="presOf" srcId="{B8BC9617-FEB5-40E0-BAF5-FC7E924766D0}" destId="{7A95609D-9ED6-493F-8C46-98B5EB5C1C9E}" srcOrd="0" destOrd="0" presId="urn:microsoft.com/office/officeart/2018/2/layout/IconVerticalSolidList"/>
    <dgm:cxn modelId="{EBE6AE1E-31E3-4207-85CA-B648F7AD6FF1}" srcId="{73B8EEBF-4539-4B9B-B56C-5B26B4D2917C}" destId="{B8BC9617-FEB5-40E0-BAF5-FC7E924766D0}" srcOrd="2" destOrd="0" parTransId="{5C7D6256-EA4D-4423-B047-73DF34928B29}" sibTransId="{D7979BBD-25FB-4E1A-A54C-6E73940C565E}"/>
    <dgm:cxn modelId="{E7E66752-77A0-4FA8-B53A-C2566AA71712}" srcId="{73B8EEBF-4539-4B9B-B56C-5B26B4D2917C}" destId="{AFCE36BA-D4D2-4736-B54E-6809CC24264A}" srcOrd="0" destOrd="0" parTransId="{FC0B949F-CED8-4F93-8DFF-4F6437ACFEE0}" sibTransId="{B2183013-A12F-461B-9823-6436EE4452C0}"/>
    <dgm:cxn modelId="{007BDA7D-C47F-45E7-89CA-F64AA4D2B9A4}" srcId="{73B8EEBF-4539-4B9B-B56C-5B26B4D2917C}" destId="{E4492FEB-E57B-4EC0-BF3E-CBB7142A08F9}" srcOrd="1" destOrd="0" parTransId="{41E19584-9ECB-4327-866E-878945C034A8}" sibTransId="{EE6F8481-AFB6-4236-A221-CBD4A0430C89}"/>
    <dgm:cxn modelId="{F285E38D-3FF2-4A71-94AE-714A04406BEF}" type="presOf" srcId="{73B8EEBF-4539-4B9B-B56C-5B26B4D2917C}" destId="{9B82C405-63BA-42D2-9AEC-5A24DDEC01B2}" srcOrd="0" destOrd="0" presId="urn:microsoft.com/office/officeart/2018/2/layout/IconVerticalSolidList"/>
    <dgm:cxn modelId="{3C379B98-7D0D-4817-8EFB-BFBFBB533D73}" type="presOf" srcId="{AFCE36BA-D4D2-4736-B54E-6809CC24264A}" destId="{01A5E00F-217B-4E23-A7EB-C2D45E64C6CC}" srcOrd="0" destOrd="0" presId="urn:microsoft.com/office/officeart/2018/2/layout/IconVerticalSolidList"/>
    <dgm:cxn modelId="{967D7EA3-B85E-47A5-AE1C-321FAF2C33A1}" type="presOf" srcId="{E4492FEB-E57B-4EC0-BF3E-CBB7142A08F9}" destId="{37EA83CC-819D-4815-B60F-9A09A50A7328}" srcOrd="0" destOrd="0" presId="urn:microsoft.com/office/officeart/2018/2/layout/IconVerticalSolidList"/>
    <dgm:cxn modelId="{99171FB6-7D89-40D6-B43D-AFEA49490471}" type="presOf" srcId="{2DC9D308-9F86-4E34-9366-DA880BF1E12A}" destId="{CD79CF2E-9F79-4AEF-99AC-FB73CFAED17F}" srcOrd="0" destOrd="0" presId="urn:microsoft.com/office/officeart/2018/2/layout/IconVerticalSolidList"/>
    <dgm:cxn modelId="{4A39A56D-83CA-4757-A492-554E827AEEDD}" type="presParOf" srcId="{9B82C405-63BA-42D2-9AEC-5A24DDEC01B2}" destId="{74C2BD53-BE4F-47FE-AEAE-1857CA94BAC7}" srcOrd="0" destOrd="0" presId="urn:microsoft.com/office/officeart/2018/2/layout/IconVerticalSolidList"/>
    <dgm:cxn modelId="{4F0E06FC-355C-46B1-AA11-902765C8B837}" type="presParOf" srcId="{74C2BD53-BE4F-47FE-AEAE-1857CA94BAC7}" destId="{26077115-E0E1-4DB8-BDB6-A192BFC92056}" srcOrd="0" destOrd="0" presId="urn:microsoft.com/office/officeart/2018/2/layout/IconVerticalSolidList"/>
    <dgm:cxn modelId="{5EF46570-08A8-4C24-9ED7-DBA38C9DFCD2}" type="presParOf" srcId="{74C2BD53-BE4F-47FE-AEAE-1857CA94BAC7}" destId="{D3C86032-B326-48C9-8753-68F7BC36DDF7}" srcOrd="1" destOrd="0" presId="urn:microsoft.com/office/officeart/2018/2/layout/IconVerticalSolidList"/>
    <dgm:cxn modelId="{BBFD0CAF-A8DD-45DF-91CC-C5C8B4FE7438}" type="presParOf" srcId="{74C2BD53-BE4F-47FE-AEAE-1857CA94BAC7}" destId="{50E49F86-FAB6-434B-9BA6-D13EB9A8C048}" srcOrd="2" destOrd="0" presId="urn:microsoft.com/office/officeart/2018/2/layout/IconVerticalSolidList"/>
    <dgm:cxn modelId="{213C56E1-33A0-4485-BD9E-54E5E0E6902A}" type="presParOf" srcId="{74C2BD53-BE4F-47FE-AEAE-1857CA94BAC7}" destId="{01A5E00F-217B-4E23-A7EB-C2D45E64C6CC}" srcOrd="3" destOrd="0" presId="urn:microsoft.com/office/officeart/2018/2/layout/IconVerticalSolidList"/>
    <dgm:cxn modelId="{79DF0976-7699-4DC9-AC13-91C85411AB32}" type="presParOf" srcId="{9B82C405-63BA-42D2-9AEC-5A24DDEC01B2}" destId="{30910995-04E1-42B0-BAAD-C41E3B3448D3}" srcOrd="1" destOrd="0" presId="urn:microsoft.com/office/officeart/2018/2/layout/IconVerticalSolidList"/>
    <dgm:cxn modelId="{44147E1E-F4D5-4F35-AFE0-5532195544C6}" type="presParOf" srcId="{9B82C405-63BA-42D2-9AEC-5A24DDEC01B2}" destId="{CF587F54-E503-4A28-BF58-83A5B9430A02}" srcOrd="2" destOrd="0" presId="urn:microsoft.com/office/officeart/2018/2/layout/IconVerticalSolidList"/>
    <dgm:cxn modelId="{B7B003C7-3276-40D6-8228-88AB47E06F89}" type="presParOf" srcId="{CF587F54-E503-4A28-BF58-83A5B9430A02}" destId="{7249A879-FE49-4844-A45B-41875E84E35C}" srcOrd="0" destOrd="0" presId="urn:microsoft.com/office/officeart/2018/2/layout/IconVerticalSolidList"/>
    <dgm:cxn modelId="{67534683-234F-4878-96CF-652D16E141C2}" type="presParOf" srcId="{CF587F54-E503-4A28-BF58-83A5B9430A02}" destId="{944648EB-E250-4BA6-A22E-26623B3E545E}" srcOrd="1" destOrd="0" presId="urn:microsoft.com/office/officeart/2018/2/layout/IconVerticalSolidList"/>
    <dgm:cxn modelId="{29E16550-5AA0-4186-9E1E-939FA674C61C}" type="presParOf" srcId="{CF587F54-E503-4A28-BF58-83A5B9430A02}" destId="{86C2BF7D-68CE-42D2-B382-71317AF74B85}" srcOrd="2" destOrd="0" presId="urn:microsoft.com/office/officeart/2018/2/layout/IconVerticalSolidList"/>
    <dgm:cxn modelId="{82F18CE2-739F-46DB-B8CF-D0043C9CAB26}" type="presParOf" srcId="{CF587F54-E503-4A28-BF58-83A5B9430A02}" destId="{37EA83CC-819D-4815-B60F-9A09A50A7328}" srcOrd="3" destOrd="0" presId="urn:microsoft.com/office/officeart/2018/2/layout/IconVerticalSolidList"/>
    <dgm:cxn modelId="{EB519E21-7B45-45C8-829B-68E9087F7C61}" type="presParOf" srcId="{9B82C405-63BA-42D2-9AEC-5A24DDEC01B2}" destId="{B4FDACD7-0979-41DD-A1AE-1E30C754A1F4}" srcOrd="3" destOrd="0" presId="urn:microsoft.com/office/officeart/2018/2/layout/IconVerticalSolidList"/>
    <dgm:cxn modelId="{CBBAFD8F-165A-4D89-9407-65E6EA18CB5D}" type="presParOf" srcId="{9B82C405-63BA-42D2-9AEC-5A24DDEC01B2}" destId="{D91061F4-DA01-411E-AD41-CFB02A1A3ED2}" srcOrd="4" destOrd="0" presId="urn:microsoft.com/office/officeart/2018/2/layout/IconVerticalSolidList"/>
    <dgm:cxn modelId="{127F5459-C0F6-4C0B-9D59-DA1F4498E27B}" type="presParOf" srcId="{D91061F4-DA01-411E-AD41-CFB02A1A3ED2}" destId="{507C9CEC-16FA-43C9-8D13-435BA18E253F}" srcOrd="0" destOrd="0" presId="urn:microsoft.com/office/officeart/2018/2/layout/IconVerticalSolidList"/>
    <dgm:cxn modelId="{CC344CA8-9976-490A-AB70-981A3BC08DA8}" type="presParOf" srcId="{D91061F4-DA01-411E-AD41-CFB02A1A3ED2}" destId="{78605C77-9AD1-4EDD-B679-9B4943B71C83}" srcOrd="1" destOrd="0" presId="urn:microsoft.com/office/officeart/2018/2/layout/IconVerticalSolidList"/>
    <dgm:cxn modelId="{74B0897D-B601-4018-BF8D-E41DB38C4D82}" type="presParOf" srcId="{D91061F4-DA01-411E-AD41-CFB02A1A3ED2}" destId="{486F7E04-319E-4F26-A225-3166F0279BCC}" srcOrd="2" destOrd="0" presId="urn:microsoft.com/office/officeart/2018/2/layout/IconVerticalSolidList"/>
    <dgm:cxn modelId="{B673CDC3-88A9-4609-97F4-07BABE4ABEE1}" type="presParOf" srcId="{D91061F4-DA01-411E-AD41-CFB02A1A3ED2}" destId="{7A95609D-9ED6-493F-8C46-98B5EB5C1C9E}" srcOrd="3" destOrd="0" presId="urn:microsoft.com/office/officeart/2018/2/layout/IconVerticalSolidList"/>
    <dgm:cxn modelId="{BE26C2EA-C40E-4EEF-9A6E-1E9C5D59F98E}" type="presParOf" srcId="{9B82C405-63BA-42D2-9AEC-5A24DDEC01B2}" destId="{C5982FCF-F49F-4E95-ACE7-0EA727749454}" srcOrd="5" destOrd="0" presId="urn:microsoft.com/office/officeart/2018/2/layout/IconVerticalSolidList"/>
    <dgm:cxn modelId="{F0FC4953-74EC-4E45-B0AA-4C4B0C88C8B8}" type="presParOf" srcId="{9B82C405-63BA-42D2-9AEC-5A24DDEC01B2}" destId="{38914BEE-CB0B-471A-8675-8BFDC0130D50}" srcOrd="6" destOrd="0" presId="urn:microsoft.com/office/officeart/2018/2/layout/IconVerticalSolidList"/>
    <dgm:cxn modelId="{1F045949-66E3-4297-97BF-860C4DD60EBA}" type="presParOf" srcId="{38914BEE-CB0B-471A-8675-8BFDC0130D50}" destId="{0441084D-8D6E-4E46-BA0C-33CED7F43900}" srcOrd="0" destOrd="0" presId="urn:microsoft.com/office/officeart/2018/2/layout/IconVerticalSolidList"/>
    <dgm:cxn modelId="{F7DF2E97-6FF1-4E81-8A5A-F600FEE2B737}" type="presParOf" srcId="{38914BEE-CB0B-471A-8675-8BFDC0130D50}" destId="{FC419E83-ED41-4F97-8847-39CA7A7A3857}" srcOrd="1" destOrd="0" presId="urn:microsoft.com/office/officeart/2018/2/layout/IconVerticalSolidList"/>
    <dgm:cxn modelId="{0D55FF16-94B5-449F-9DE6-58F4146D990F}" type="presParOf" srcId="{38914BEE-CB0B-471A-8675-8BFDC0130D50}" destId="{3C4572A4-85C0-49CC-A85D-A094A8E5D677}" srcOrd="2" destOrd="0" presId="urn:microsoft.com/office/officeart/2018/2/layout/IconVerticalSolidList"/>
    <dgm:cxn modelId="{B68DCE66-1CC3-46EE-950A-6FAAC3A75FAC}" type="presParOf" srcId="{38914BEE-CB0B-471A-8675-8BFDC0130D50}" destId="{CD79CF2E-9F79-4AEF-99AC-FB73CFAED17F}"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585DD8-10D7-4E99-979D-5BD1E422BB03}">
      <dsp:nvSpPr>
        <dsp:cNvPr id="0" name=""/>
        <dsp:cNvSpPr/>
      </dsp:nvSpPr>
      <dsp:spPr>
        <a:xfrm>
          <a:off x="0" y="356109"/>
          <a:ext cx="6797675" cy="2412686"/>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a:lnSpc>
              <a:spcPct val="90000"/>
            </a:lnSpc>
            <a:spcBef>
              <a:spcPct val="0"/>
            </a:spcBef>
            <a:spcAft>
              <a:spcPct val="35000"/>
            </a:spcAft>
            <a:buNone/>
          </a:pPr>
          <a:r>
            <a:rPr lang="en-US" sz="3900" kern="1200" dirty="0"/>
            <a:t>The importance of leadership development and succession planning.  Why does it matter?</a:t>
          </a:r>
        </a:p>
      </dsp:txBody>
      <dsp:txXfrm>
        <a:off x="117778" y="473887"/>
        <a:ext cx="6562119" cy="2177130"/>
      </dsp:txXfrm>
    </dsp:sp>
    <dsp:sp modelId="{11995BB4-3740-4AFA-8F60-1AA5BA6B2A6A}">
      <dsp:nvSpPr>
        <dsp:cNvPr id="0" name=""/>
        <dsp:cNvSpPr/>
      </dsp:nvSpPr>
      <dsp:spPr>
        <a:xfrm>
          <a:off x="0" y="2881116"/>
          <a:ext cx="6797675" cy="2412686"/>
        </a:xfrm>
        <a:prstGeom prst="roundRect">
          <a:avLst/>
        </a:prstGeom>
        <a:solidFill>
          <a:schemeClr val="accent5">
            <a:hueOff val="2127120"/>
            <a:satOff val="-23891"/>
            <a:lumOff val="-509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a:lnSpc>
              <a:spcPct val="90000"/>
            </a:lnSpc>
            <a:spcBef>
              <a:spcPct val="0"/>
            </a:spcBef>
            <a:spcAft>
              <a:spcPct val="35000"/>
            </a:spcAft>
            <a:buNone/>
          </a:pPr>
          <a:r>
            <a:rPr lang="en-US" sz="3900" b="0" kern="1200" dirty="0"/>
            <a:t>Review of webinar series…</a:t>
          </a:r>
        </a:p>
        <a:p>
          <a:pPr marL="0" lvl="0" indent="0" algn="l" defTabSz="1733550">
            <a:lnSpc>
              <a:spcPct val="90000"/>
            </a:lnSpc>
            <a:spcBef>
              <a:spcPct val="0"/>
            </a:spcBef>
            <a:spcAft>
              <a:spcPct val="35000"/>
            </a:spcAft>
            <a:buNone/>
          </a:pPr>
          <a:r>
            <a:rPr lang="en-US" sz="3900" b="0" kern="1200" dirty="0"/>
            <a:t>What will be covered in each session?</a:t>
          </a:r>
        </a:p>
      </dsp:txBody>
      <dsp:txXfrm>
        <a:off x="117778" y="2998894"/>
        <a:ext cx="6562119" cy="217713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BD6917-5672-49DB-BF72-97B5929E94B1}">
      <dsp:nvSpPr>
        <dsp:cNvPr id="0" name=""/>
        <dsp:cNvSpPr/>
      </dsp:nvSpPr>
      <dsp:spPr>
        <a:xfrm>
          <a:off x="0" y="476316"/>
          <a:ext cx="6797675" cy="111384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Leadership transitions are inevitable — retirement, career changes, or emergencies.</a:t>
          </a:r>
        </a:p>
      </dsp:txBody>
      <dsp:txXfrm>
        <a:off x="54373" y="530689"/>
        <a:ext cx="6688929" cy="1005094"/>
      </dsp:txXfrm>
    </dsp:sp>
    <dsp:sp modelId="{A870BF33-DF58-4773-8AB5-0411AE7A5BA5}">
      <dsp:nvSpPr>
        <dsp:cNvPr id="0" name=""/>
        <dsp:cNvSpPr/>
      </dsp:nvSpPr>
      <dsp:spPr>
        <a:xfrm>
          <a:off x="0" y="1670796"/>
          <a:ext cx="6797675" cy="1113840"/>
        </a:xfrm>
        <a:prstGeom prst="roundRect">
          <a:avLst/>
        </a:prstGeom>
        <a:solidFill>
          <a:schemeClr val="accent2">
            <a:hueOff val="13013"/>
            <a:satOff val="-8959"/>
            <a:lumOff val="-228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Stable leadership protects programs, funding, and community trust.</a:t>
          </a:r>
        </a:p>
      </dsp:txBody>
      <dsp:txXfrm>
        <a:off x="54373" y="1725169"/>
        <a:ext cx="6688929" cy="1005094"/>
      </dsp:txXfrm>
    </dsp:sp>
    <dsp:sp modelId="{F66C750F-2968-4387-93DF-CCF4583231BC}">
      <dsp:nvSpPr>
        <dsp:cNvPr id="0" name=""/>
        <dsp:cNvSpPr/>
      </dsp:nvSpPr>
      <dsp:spPr>
        <a:xfrm>
          <a:off x="0" y="2865276"/>
          <a:ext cx="6797675" cy="1113840"/>
        </a:xfrm>
        <a:prstGeom prst="roundRect">
          <a:avLst/>
        </a:prstGeom>
        <a:solidFill>
          <a:schemeClr val="accent2">
            <a:hueOff val="26025"/>
            <a:satOff val="-17917"/>
            <a:lumOff val="-457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Proactive development reduces disruption and loss of institutional knowledge.</a:t>
          </a:r>
        </a:p>
      </dsp:txBody>
      <dsp:txXfrm>
        <a:off x="54373" y="2919649"/>
        <a:ext cx="6688929" cy="1005094"/>
      </dsp:txXfrm>
    </dsp:sp>
    <dsp:sp modelId="{3F030062-6EA7-49EC-90E2-6D6700EB9F6F}">
      <dsp:nvSpPr>
        <dsp:cNvPr id="0" name=""/>
        <dsp:cNvSpPr/>
      </dsp:nvSpPr>
      <dsp:spPr>
        <a:xfrm>
          <a:off x="0" y="4059756"/>
          <a:ext cx="6797675" cy="1113840"/>
        </a:xfrm>
        <a:prstGeom prst="roundRect">
          <a:avLst/>
        </a:prstGeom>
        <a:solidFill>
          <a:schemeClr val="accent2">
            <a:hueOff val="39038"/>
            <a:satOff val="-26876"/>
            <a:lumOff val="-6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Succession planning is a </a:t>
          </a:r>
          <a:r>
            <a:rPr lang="en-US" sz="2800" b="1" kern="1200"/>
            <a:t>strategic investment</a:t>
          </a:r>
          <a:r>
            <a:rPr lang="en-US" sz="2800" kern="1200"/>
            <a:t>, not just a backup plan.</a:t>
          </a:r>
        </a:p>
      </dsp:txBody>
      <dsp:txXfrm>
        <a:off x="54373" y="4114129"/>
        <a:ext cx="6688929" cy="100509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077115-E0E1-4DB8-BDB6-A192BFC92056}">
      <dsp:nvSpPr>
        <dsp:cNvPr id="0" name=""/>
        <dsp:cNvSpPr/>
      </dsp:nvSpPr>
      <dsp:spPr>
        <a:xfrm>
          <a:off x="0" y="2344"/>
          <a:ext cx="6797675" cy="118846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3C86032-B326-48C9-8753-68F7BC36DDF7}">
      <dsp:nvSpPr>
        <dsp:cNvPr id="0" name=""/>
        <dsp:cNvSpPr/>
      </dsp:nvSpPr>
      <dsp:spPr>
        <a:xfrm>
          <a:off x="359511" y="269750"/>
          <a:ext cx="653657" cy="65365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1A5E00F-217B-4E23-A7EB-C2D45E64C6CC}">
      <dsp:nvSpPr>
        <dsp:cNvPr id="0" name=""/>
        <dsp:cNvSpPr/>
      </dsp:nvSpPr>
      <dsp:spPr>
        <a:xfrm>
          <a:off x="1372680" y="2344"/>
          <a:ext cx="5424994" cy="1188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80" tIns="125780" rIns="125780" bIns="125780" numCol="1" spcCol="1270" anchor="ctr" anchorCtr="0">
          <a:noAutofit/>
        </a:bodyPr>
        <a:lstStyle/>
        <a:p>
          <a:pPr marL="0" lvl="0" indent="0" algn="l" defTabSz="977900">
            <a:lnSpc>
              <a:spcPct val="90000"/>
            </a:lnSpc>
            <a:spcBef>
              <a:spcPct val="0"/>
            </a:spcBef>
            <a:spcAft>
              <a:spcPct val="35000"/>
            </a:spcAft>
            <a:buNone/>
          </a:pPr>
          <a:r>
            <a:rPr lang="en-US" sz="2200" kern="1200"/>
            <a:t>Stronger, more resilient organizations</a:t>
          </a:r>
        </a:p>
      </dsp:txBody>
      <dsp:txXfrm>
        <a:off x="1372680" y="2344"/>
        <a:ext cx="5424994" cy="1188467"/>
      </dsp:txXfrm>
    </dsp:sp>
    <dsp:sp modelId="{7249A879-FE49-4844-A45B-41875E84E35C}">
      <dsp:nvSpPr>
        <dsp:cNvPr id="0" name=""/>
        <dsp:cNvSpPr/>
      </dsp:nvSpPr>
      <dsp:spPr>
        <a:xfrm>
          <a:off x="0" y="1487929"/>
          <a:ext cx="6797675" cy="118846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44648EB-E250-4BA6-A22E-26623B3E545E}">
      <dsp:nvSpPr>
        <dsp:cNvPr id="0" name=""/>
        <dsp:cNvSpPr/>
      </dsp:nvSpPr>
      <dsp:spPr>
        <a:xfrm>
          <a:off x="359511" y="1755334"/>
          <a:ext cx="653657" cy="65365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7EA83CC-819D-4815-B60F-9A09A50A7328}">
      <dsp:nvSpPr>
        <dsp:cNvPr id="0" name=""/>
        <dsp:cNvSpPr/>
      </dsp:nvSpPr>
      <dsp:spPr>
        <a:xfrm>
          <a:off x="1372680" y="1487929"/>
          <a:ext cx="5424994" cy="1188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80" tIns="125780" rIns="125780" bIns="125780" numCol="1" spcCol="1270" anchor="ctr" anchorCtr="0">
          <a:noAutofit/>
        </a:bodyPr>
        <a:lstStyle/>
        <a:p>
          <a:pPr marL="0" lvl="0" indent="0" algn="l" defTabSz="977900">
            <a:lnSpc>
              <a:spcPct val="90000"/>
            </a:lnSpc>
            <a:spcBef>
              <a:spcPct val="0"/>
            </a:spcBef>
            <a:spcAft>
              <a:spcPct val="35000"/>
            </a:spcAft>
            <a:buNone/>
          </a:pPr>
          <a:r>
            <a:rPr lang="en-US" sz="2200" kern="1200"/>
            <a:t>Reduced disruption during leadership change</a:t>
          </a:r>
        </a:p>
      </dsp:txBody>
      <dsp:txXfrm>
        <a:off x="1372680" y="1487929"/>
        <a:ext cx="5424994" cy="1188467"/>
      </dsp:txXfrm>
    </dsp:sp>
    <dsp:sp modelId="{507C9CEC-16FA-43C9-8D13-435BA18E253F}">
      <dsp:nvSpPr>
        <dsp:cNvPr id="0" name=""/>
        <dsp:cNvSpPr/>
      </dsp:nvSpPr>
      <dsp:spPr>
        <a:xfrm>
          <a:off x="0" y="2973514"/>
          <a:ext cx="6797675" cy="118846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8605C77-9AD1-4EDD-B679-9B4943B71C83}">
      <dsp:nvSpPr>
        <dsp:cNvPr id="0" name=""/>
        <dsp:cNvSpPr/>
      </dsp:nvSpPr>
      <dsp:spPr>
        <a:xfrm>
          <a:off x="359511" y="3240919"/>
          <a:ext cx="653657" cy="65365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A95609D-9ED6-493F-8C46-98B5EB5C1C9E}">
      <dsp:nvSpPr>
        <dsp:cNvPr id="0" name=""/>
        <dsp:cNvSpPr/>
      </dsp:nvSpPr>
      <dsp:spPr>
        <a:xfrm>
          <a:off x="1372680" y="2973514"/>
          <a:ext cx="5424994" cy="1188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80" tIns="125780" rIns="125780" bIns="125780" numCol="1" spcCol="1270" anchor="ctr" anchorCtr="0">
          <a:noAutofit/>
        </a:bodyPr>
        <a:lstStyle/>
        <a:p>
          <a:pPr marL="0" lvl="0" indent="0" algn="l" defTabSz="977900">
            <a:lnSpc>
              <a:spcPct val="90000"/>
            </a:lnSpc>
            <a:spcBef>
              <a:spcPct val="0"/>
            </a:spcBef>
            <a:spcAft>
              <a:spcPct val="35000"/>
            </a:spcAft>
            <a:buNone/>
          </a:pPr>
          <a:r>
            <a:rPr lang="en-US" sz="2200" kern="1200"/>
            <a:t>Improved staff retention through career growth</a:t>
          </a:r>
        </a:p>
      </dsp:txBody>
      <dsp:txXfrm>
        <a:off x="1372680" y="2973514"/>
        <a:ext cx="5424994" cy="1188467"/>
      </dsp:txXfrm>
    </dsp:sp>
    <dsp:sp modelId="{0441084D-8D6E-4E46-BA0C-33CED7F43900}">
      <dsp:nvSpPr>
        <dsp:cNvPr id="0" name=""/>
        <dsp:cNvSpPr/>
      </dsp:nvSpPr>
      <dsp:spPr>
        <a:xfrm>
          <a:off x="0" y="4459099"/>
          <a:ext cx="6797675" cy="118846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419E83-ED41-4F97-8847-39CA7A7A3857}">
      <dsp:nvSpPr>
        <dsp:cNvPr id="0" name=""/>
        <dsp:cNvSpPr/>
      </dsp:nvSpPr>
      <dsp:spPr>
        <a:xfrm>
          <a:off x="359511" y="4726504"/>
          <a:ext cx="653657" cy="65365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D79CF2E-9F79-4AEF-99AC-FB73CFAED17F}">
      <dsp:nvSpPr>
        <dsp:cNvPr id="0" name=""/>
        <dsp:cNvSpPr/>
      </dsp:nvSpPr>
      <dsp:spPr>
        <a:xfrm>
          <a:off x="1372680" y="4459099"/>
          <a:ext cx="5424994" cy="1188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80" tIns="125780" rIns="125780" bIns="125780" numCol="1" spcCol="1270" anchor="ctr" anchorCtr="0">
          <a:noAutofit/>
        </a:bodyPr>
        <a:lstStyle/>
        <a:p>
          <a:pPr marL="0" lvl="0" indent="0" algn="l" defTabSz="977900">
            <a:lnSpc>
              <a:spcPct val="90000"/>
            </a:lnSpc>
            <a:spcBef>
              <a:spcPct val="0"/>
            </a:spcBef>
            <a:spcAft>
              <a:spcPct val="35000"/>
            </a:spcAft>
            <a:buNone/>
          </a:pPr>
          <a:r>
            <a:rPr lang="en-US" sz="2200" kern="1200"/>
            <a:t>Leaders who know both the community and organizational governance</a:t>
          </a:r>
        </a:p>
      </dsp:txBody>
      <dsp:txXfrm>
        <a:off x="1372680" y="4459099"/>
        <a:ext cx="5424994" cy="118846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4/30/2026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75479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4/30/2026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685486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4/30/2026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47481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4/30/2026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208780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4/30/2026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820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586B75A-687E-405C-8A0B-8D00578BA2C3}" type="datetimeFigureOut">
              <a:rPr lang="en-US" smtClean="0"/>
              <a:pPr/>
              <a:t>4/30/2026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99507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4/30/2026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022555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586B75A-687E-405C-8A0B-8D00578BA2C3}" type="datetimeFigureOut">
              <a:rPr lang="en-US" smtClean="0"/>
              <a:pPr/>
              <a:t>4/30/2026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421036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586B75A-687E-405C-8A0B-8D00578BA2C3}" type="datetimeFigureOut">
              <a:rPr lang="en-US" smtClean="0"/>
              <a:pPr/>
              <a:t>4/30/2026</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836003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5586B75A-687E-405C-8A0B-8D00578BA2C3}" type="datetimeFigureOut">
              <a:rPr lang="en-US" smtClean="0"/>
              <a:pPr/>
              <a:t>4/30/2026</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45449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86B75A-687E-405C-8A0B-8D00578BA2C3}" type="datetimeFigureOut">
              <a:rPr lang="en-US" smtClean="0"/>
              <a:pPr/>
              <a:t>4/30/2026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329002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586B75A-687E-405C-8A0B-8D00578BA2C3}" type="datetimeFigureOut">
              <a:rPr lang="en-US" smtClean="0"/>
              <a:pPr/>
              <a:t>4/30/2026</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1653876"/>
      </p:ext>
    </p:extLst>
  </p:cSld>
  <p:clrMap bg1="lt1" tx1="dk1" bg2="lt2" tx2="dk2" accent1="accent1" accent2="accent2" accent3="accent3" accent4="accent4" accent5="accent5" accent6="accent6" hlink="hlink" folHlink="folHlink"/>
  <p:sldLayoutIdLst>
    <p:sldLayoutId id="2147483911" r:id="rId1"/>
    <p:sldLayoutId id="2147483912" r:id="rId2"/>
    <p:sldLayoutId id="2147483913" r:id="rId3"/>
    <p:sldLayoutId id="2147483914" r:id="rId4"/>
    <p:sldLayoutId id="2147483915" r:id="rId5"/>
    <p:sldLayoutId id="2147483916" r:id="rId6"/>
    <p:sldLayoutId id="2147483917" r:id="rId7"/>
    <p:sldLayoutId id="2147483918" r:id="rId8"/>
    <p:sldLayoutId id="2147483919" r:id="rId9"/>
    <p:sldLayoutId id="2147483920" r:id="rId10"/>
    <p:sldLayoutId id="2147483921"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mailto:Dgurnett@hinmanstraub.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mailto:Dgurnett@hinmanstraub.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5A1B47C8-47A0-4A88-8830-6DEA3B5DE3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a:p>
        </p:txBody>
      </p:sp>
      <p:pic>
        <p:nvPicPr>
          <p:cNvPr id="5" name="Picture 4" descr="A colorful logo with black background&#10;&#10;Description automatically generated">
            <a:extLst>
              <a:ext uri="{FF2B5EF4-FFF2-40B4-BE49-F238E27FC236}">
                <a16:creationId xmlns:a16="http://schemas.microsoft.com/office/drawing/2014/main" id="{6F2FD87B-3EFE-263E-05A0-4774C28DB9D9}"/>
              </a:ext>
            </a:extLst>
          </p:cNvPr>
          <p:cNvPicPr>
            <a:picLocks noChangeAspect="1"/>
          </p:cNvPicPr>
          <p:nvPr/>
        </p:nvPicPr>
        <p:blipFill>
          <a:blip r:embed="rId2"/>
          <a:stretch>
            <a:fillRect/>
          </a:stretch>
        </p:blipFill>
        <p:spPr>
          <a:xfrm>
            <a:off x="633999" y="660323"/>
            <a:ext cx="6275667" cy="5537353"/>
          </a:xfrm>
          <a:prstGeom prst="rect">
            <a:avLst/>
          </a:prstGeom>
        </p:spPr>
      </p:pic>
      <p:sp>
        <p:nvSpPr>
          <p:cNvPr id="33" name="Rectangle 32">
            <a:extLst>
              <a:ext uri="{FF2B5EF4-FFF2-40B4-BE49-F238E27FC236}">
                <a16:creationId xmlns:a16="http://schemas.microsoft.com/office/drawing/2014/main" id="{984BBFDD-E720-4805-A9C8-129FBBF6DD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7613486" y="0"/>
            <a:ext cx="458473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8096885" y="640080"/>
            <a:ext cx="3659246" cy="2926080"/>
          </a:xfrm>
        </p:spPr>
        <p:txBody>
          <a:bodyPr>
            <a:normAutofit/>
          </a:bodyPr>
          <a:lstStyle/>
          <a:p>
            <a:r>
              <a:rPr lang="en-US" sz="4400" dirty="0">
                <a:solidFill>
                  <a:srgbClr val="FFFFFF"/>
                </a:solidFill>
              </a:rPr>
              <a:t>Succession Planning</a:t>
            </a:r>
            <a:br>
              <a:rPr lang="en-US" sz="4400" dirty="0">
                <a:solidFill>
                  <a:srgbClr val="FFFFFF"/>
                </a:solidFill>
              </a:rPr>
            </a:br>
            <a:r>
              <a:rPr lang="en-US" sz="4400" dirty="0">
                <a:solidFill>
                  <a:srgbClr val="FFFFFF"/>
                </a:solidFill>
              </a:rPr>
              <a:t>Webinar Series </a:t>
            </a:r>
          </a:p>
        </p:txBody>
      </p:sp>
      <p:sp>
        <p:nvSpPr>
          <p:cNvPr id="3" name="Subtitle 2"/>
          <p:cNvSpPr>
            <a:spLocks noGrp="1"/>
          </p:cNvSpPr>
          <p:nvPr>
            <p:ph type="subTitle" idx="1"/>
          </p:nvPr>
        </p:nvSpPr>
        <p:spPr>
          <a:xfrm>
            <a:off x="8096885" y="3578084"/>
            <a:ext cx="3659246" cy="2639835"/>
          </a:xfrm>
        </p:spPr>
        <p:txBody>
          <a:bodyPr>
            <a:normAutofit/>
          </a:bodyPr>
          <a:lstStyle/>
          <a:p>
            <a:r>
              <a:rPr lang="en-US" sz="1500" b="1">
                <a:solidFill>
                  <a:srgbClr val="FFFFFF"/>
                </a:solidFill>
                <a:latin typeface="Candara" panose="020E0502030303020204" pitchFamily="34" charset="0"/>
              </a:rPr>
              <a:t>Succession planning</a:t>
            </a:r>
          </a:p>
          <a:p>
            <a:r>
              <a:rPr lang="en-US" sz="1500" b="1">
                <a:solidFill>
                  <a:srgbClr val="FFFFFF"/>
                </a:solidFill>
                <a:latin typeface="Candara" panose="020E0502030303020204" pitchFamily="34" charset="0"/>
              </a:rPr>
              <a:t>Planning for success</a:t>
            </a:r>
          </a:p>
        </p:txBody>
      </p:sp>
      <p:sp>
        <p:nvSpPr>
          <p:cNvPr id="35" name="Rectangle 34">
            <a:extLst>
              <a:ext uri="{FF2B5EF4-FFF2-40B4-BE49-F238E27FC236}">
                <a16:creationId xmlns:a16="http://schemas.microsoft.com/office/drawing/2014/main" id="{5AC4BE46-4A77-42FE-9D15-065CDB2F84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6906"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6350920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A258149-14C1-3F43-9A2F-A46C5A8AB5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5990F9-6AC9-D3B8-AEF4-EEDFAFA9738C}"/>
              </a:ext>
            </a:extLst>
          </p:cNvPr>
          <p:cNvSpPr>
            <a:spLocks noGrp="1"/>
          </p:cNvSpPr>
          <p:nvPr>
            <p:ph type="title"/>
          </p:nvPr>
        </p:nvSpPr>
        <p:spPr>
          <a:xfrm>
            <a:off x="1097280" y="286603"/>
            <a:ext cx="10058400" cy="1450757"/>
          </a:xfrm>
        </p:spPr>
        <p:txBody>
          <a:bodyPr>
            <a:normAutofit/>
          </a:bodyPr>
          <a:lstStyle/>
          <a:p>
            <a:r>
              <a:rPr lang="en-US" dirty="0"/>
              <a:t>Member Survey Responses:</a:t>
            </a:r>
          </a:p>
        </p:txBody>
      </p:sp>
      <p:sp>
        <p:nvSpPr>
          <p:cNvPr id="3" name="Content Placeholder 2">
            <a:extLst>
              <a:ext uri="{FF2B5EF4-FFF2-40B4-BE49-F238E27FC236}">
                <a16:creationId xmlns:a16="http://schemas.microsoft.com/office/drawing/2014/main" id="{4EC89F19-883A-81FF-E3E6-F477601B5FF3}"/>
              </a:ext>
            </a:extLst>
          </p:cNvPr>
          <p:cNvSpPr>
            <a:spLocks noGrp="1"/>
          </p:cNvSpPr>
          <p:nvPr>
            <p:ph idx="1"/>
          </p:nvPr>
        </p:nvSpPr>
        <p:spPr>
          <a:xfrm>
            <a:off x="1097279" y="1845734"/>
            <a:ext cx="6454987" cy="4023360"/>
          </a:xfrm>
        </p:spPr>
        <p:txBody>
          <a:bodyPr>
            <a:normAutofit/>
          </a:bodyPr>
          <a:lstStyle/>
          <a:p>
            <a:r>
              <a:rPr lang="en-US" sz="2800" dirty="0"/>
              <a:t>What are your biggest challenges related to succession planning?</a:t>
            </a:r>
          </a:p>
          <a:p>
            <a:pPr>
              <a:buFont typeface="Wingdings" panose="05000000000000000000" pitchFamily="2" charset="2"/>
              <a:buChar char="Ø"/>
            </a:pPr>
            <a:r>
              <a:rPr lang="en-US" sz="2800" dirty="0"/>
              <a:t>Limited staff capacity</a:t>
            </a:r>
          </a:p>
          <a:p>
            <a:pPr>
              <a:buFont typeface="Wingdings" panose="05000000000000000000" pitchFamily="2" charset="2"/>
              <a:buChar char="Ø"/>
            </a:pPr>
            <a:r>
              <a:rPr lang="en-US" sz="2800" dirty="0"/>
              <a:t>Lack of time to plan</a:t>
            </a:r>
          </a:p>
          <a:p>
            <a:pPr>
              <a:buFont typeface="Wingdings" panose="05000000000000000000" pitchFamily="2" charset="2"/>
              <a:buChar char="Ø"/>
            </a:pPr>
            <a:r>
              <a:rPr lang="en-US" sz="2800" dirty="0"/>
              <a:t>Limited training or resources</a:t>
            </a:r>
          </a:p>
          <a:p>
            <a:pPr>
              <a:buFont typeface="Wingdings" panose="05000000000000000000" pitchFamily="2" charset="2"/>
              <a:buChar char="Ø"/>
            </a:pPr>
            <a:r>
              <a:rPr lang="en-US" sz="2800" dirty="0"/>
              <a:t>Difficulty identifying future leaders</a:t>
            </a:r>
          </a:p>
          <a:p>
            <a:pPr>
              <a:buFont typeface="Wingdings" panose="05000000000000000000" pitchFamily="2" charset="2"/>
              <a:buChar char="Ø"/>
            </a:pPr>
            <a:r>
              <a:rPr lang="en-US" sz="2800" dirty="0"/>
              <a:t>Budget constraints</a:t>
            </a:r>
          </a:p>
          <a:p>
            <a:pPr>
              <a:buFont typeface="Wingdings" panose="05000000000000000000" pitchFamily="2" charset="2"/>
              <a:buChar char="Ø"/>
            </a:pPr>
            <a:endParaRPr lang="en-US" dirty="0"/>
          </a:p>
        </p:txBody>
      </p:sp>
      <p:pic>
        <p:nvPicPr>
          <p:cNvPr id="7" name="Graphic 6" descr="Onboarding">
            <a:extLst>
              <a:ext uri="{FF2B5EF4-FFF2-40B4-BE49-F238E27FC236}">
                <a16:creationId xmlns:a16="http://schemas.microsoft.com/office/drawing/2014/main" id="{FBAD001B-F2F1-F35F-3E03-C1FE02A8C68F}"/>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8020570" y="2084269"/>
            <a:ext cx="3135109" cy="3135109"/>
          </a:xfrm>
          <a:prstGeom prst="rect">
            <a:avLst/>
          </a:prstGeom>
        </p:spPr>
      </p:pic>
    </p:spTree>
    <p:extLst>
      <p:ext uri="{BB962C8B-B14F-4D97-AF65-F5344CB8AC3E}">
        <p14:creationId xmlns:p14="http://schemas.microsoft.com/office/powerpoint/2010/main" val="4927811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AB614CF6-C0C5-0722-B554-A4E2BB642B69}"/>
              </a:ext>
            </a:extLst>
          </p:cNvPr>
          <p:cNvSpPr>
            <a:spLocks noGrp="1"/>
          </p:cNvSpPr>
          <p:nvPr>
            <p:ph type="title"/>
          </p:nvPr>
        </p:nvSpPr>
        <p:spPr>
          <a:xfrm>
            <a:off x="492370" y="516835"/>
            <a:ext cx="3084844" cy="5772840"/>
          </a:xfrm>
        </p:spPr>
        <p:txBody>
          <a:bodyPr anchor="ctr">
            <a:normAutofit/>
          </a:bodyPr>
          <a:lstStyle/>
          <a:p>
            <a:r>
              <a:rPr lang="en-US" sz="3600">
                <a:solidFill>
                  <a:srgbClr val="FFFFFF"/>
                </a:solidFill>
              </a:rPr>
              <a:t>Benefits of Succession Planning</a:t>
            </a:r>
          </a:p>
        </p:txBody>
      </p:sp>
      <p:sp>
        <p:nvSpPr>
          <p:cNvPr id="13" name="Rectangle 12">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aphicFrame>
        <p:nvGraphicFramePr>
          <p:cNvPr id="5" name="Content Placeholder 2">
            <a:extLst>
              <a:ext uri="{FF2B5EF4-FFF2-40B4-BE49-F238E27FC236}">
                <a16:creationId xmlns:a16="http://schemas.microsoft.com/office/drawing/2014/main" id="{A7A8E6AD-F887-F5D5-B308-6B99A8F7BB43}"/>
              </a:ext>
            </a:extLst>
          </p:cNvPr>
          <p:cNvGraphicFramePr>
            <a:graphicFrameLocks noGrp="1"/>
          </p:cNvGraphicFramePr>
          <p:nvPr>
            <p:ph idx="1"/>
            <p:extLst>
              <p:ext uri="{D42A27DB-BD31-4B8C-83A1-F6EECF244321}">
                <p14:modId xmlns:p14="http://schemas.microsoft.com/office/powerpoint/2010/main" val="2647214322"/>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020642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7B33AF8C-C00E-DC28-359B-76E04AAB6304}"/>
              </a:ext>
            </a:extLst>
          </p:cNvPr>
          <p:cNvSpPr>
            <a:spLocks noGrp="1"/>
          </p:cNvSpPr>
          <p:nvPr>
            <p:ph type="title"/>
          </p:nvPr>
        </p:nvSpPr>
        <p:spPr>
          <a:xfrm>
            <a:off x="492370" y="605896"/>
            <a:ext cx="3084844" cy="5646208"/>
          </a:xfrm>
        </p:spPr>
        <p:txBody>
          <a:bodyPr anchor="ctr">
            <a:normAutofit/>
          </a:bodyPr>
          <a:lstStyle/>
          <a:p>
            <a:r>
              <a:rPr lang="en-US" sz="3600" dirty="0">
                <a:solidFill>
                  <a:srgbClr val="FFFFFF"/>
                </a:solidFill>
              </a:rPr>
              <a:t>Next Steps…</a:t>
            </a: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81A3376A-3E49-B0B8-9BE6-039742931DAD}"/>
              </a:ext>
            </a:extLst>
          </p:cNvPr>
          <p:cNvSpPr>
            <a:spLocks noGrp="1"/>
          </p:cNvSpPr>
          <p:nvPr>
            <p:ph idx="1"/>
          </p:nvPr>
        </p:nvSpPr>
        <p:spPr>
          <a:xfrm>
            <a:off x="4742016" y="605896"/>
            <a:ext cx="6413663" cy="5646208"/>
          </a:xfrm>
        </p:spPr>
        <p:txBody>
          <a:bodyPr anchor="ctr">
            <a:normAutofit/>
          </a:bodyPr>
          <a:lstStyle/>
          <a:p>
            <a:r>
              <a:rPr lang="en-US" sz="2800" dirty="0">
                <a:latin typeface="Calibri" panose="020F0502020204030204" pitchFamily="34" charset="0"/>
                <a:ea typeface="Calibri" panose="020F0502020204030204" pitchFamily="34" charset="0"/>
                <a:cs typeface="Calibri" panose="020F0502020204030204" pitchFamily="34" charset="0"/>
              </a:rPr>
              <a:t>Join us for the NPCNYS Webinar Series on Succession Planning!</a:t>
            </a:r>
          </a:p>
          <a:p>
            <a:endParaRPr lang="en-US" sz="2800" dirty="0">
              <a:latin typeface="Calibri" panose="020F0502020204030204" pitchFamily="34" charset="0"/>
              <a:ea typeface="Calibri" panose="020F0502020204030204" pitchFamily="34" charset="0"/>
              <a:cs typeface="Calibri" panose="020F0502020204030204" pitchFamily="34" charset="0"/>
            </a:endParaRPr>
          </a:p>
          <a:p>
            <a:r>
              <a:rPr lang="en-US" sz="2800" dirty="0">
                <a:latin typeface="Calibri" panose="020F0502020204030204" pitchFamily="34" charset="0"/>
                <a:ea typeface="Calibri" panose="020F0502020204030204" pitchFamily="34" charset="0"/>
                <a:cs typeface="Calibri" panose="020F0502020204030204" pitchFamily="34" charset="0"/>
              </a:rPr>
              <a:t>Every Thursday in May at 11:00 AM ET</a:t>
            </a:r>
          </a:p>
          <a:p>
            <a:endParaRPr lang="en-US" sz="2800" dirty="0">
              <a:latin typeface="Calibri" panose="020F0502020204030204" pitchFamily="34" charset="0"/>
              <a:ea typeface="Calibri" panose="020F0502020204030204" pitchFamily="34" charset="0"/>
              <a:cs typeface="Calibri" panose="020F0502020204030204" pitchFamily="34" charset="0"/>
            </a:endParaRPr>
          </a:p>
          <a:p>
            <a:pPr marL="566928" lvl="3" indent="0">
              <a:buNone/>
            </a:pPr>
            <a:endParaRPr lang="en-US" sz="2800" dirty="0"/>
          </a:p>
        </p:txBody>
      </p:sp>
    </p:spTree>
    <p:extLst>
      <p:ext uri="{BB962C8B-B14F-4D97-AF65-F5344CB8AC3E}">
        <p14:creationId xmlns:p14="http://schemas.microsoft.com/office/powerpoint/2010/main" val="23386648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D7D5EE4-8E56-1EE1-8E15-53A627418B0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BD9890-C43F-8628-860F-7A6338BC66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D786199-669D-25CA-10A5-17B9EAF81F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5E7F521A-63BE-B471-B800-99191905FEA4}"/>
              </a:ext>
            </a:extLst>
          </p:cNvPr>
          <p:cNvSpPr>
            <a:spLocks noGrp="1"/>
          </p:cNvSpPr>
          <p:nvPr>
            <p:ph type="title"/>
          </p:nvPr>
        </p:nvSpPr>
        <p:spPr>
          <a:xfrm>
            <a:off x="205273" y="605896"/>
            <a:ext cx="3666931" cy="5646208"/>
          </a:xfrm>
        </p:spPr>
        <p:txBody>
          <a:bodyPr anchor="ctr">
            <a:normAutofit/>
          </a:bodyPr>
          <a:lstStyle/>
          <a:p>
            <a:r>
              <a:rPr lang="en-US" sz="3600" dirty="0">
                <a:solidFill>
                  <a:srgbClr val="FFFFFF"/>
                </a:solidFill>
              </a:rPr>
              <a:t>Thursday, May 7th</a:t>
            </a:r>
          </a:p>
        </p:txBody>
      </p:sp>
      <p:sp>
        <p:nvSpPr>
          <p:cNvPr id="12" name="Rectangle 11">
            <a:extLst>
              <a:ext uri="{FF2B5EF4-FFF2-40B4-BE49-F238E27FC236}">
                <a16:creationId xmlns:a16="http://schemas.microsoft.com/office/drawing/2014/main" id="{D278CB50-9189-842E-D08E-92A071C1BE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A69D3D00-0C27-3FD8-3826-A40DE5D2DA3F}"/>
              </a:ext>
            </a:extLst>
          </p:cNvPr>
          <p:cNvSpPr>
            <a:spLocks noGrp="1"/>
          </p:cNvSpPr>
          <p:nvPr>
            <p:ph idx="1"/>
          </p:nvPr>
        </p:nvSpPr>
        <p:spPr>
          <a:xfrm>
            <a:off x="4742016" y="605896"/>
            <a:ext cx="6413663" cy="5646208"/>
          </a:xfrm>
        </p:spPr>
        <p:txBody>
          <a:bodyPr anchor="ctr">
            <a:normAutofit/>
          </a:bodyPr>
          <a:lstStyle/>
          <a:p>
            <a:r>
              <a:rPr lang="en-US" b="1" dirty="0"/>
              <a:t>Designing an Effective Succession Plan: Core Elements &amp; Best Practices</a:t>
            </a:r>
            <a:endParaRPr lang="en-US" dirty="0"/>
          </a:p>
          <a:p>
            <a:pPr lvl="0"/>
            <a:r>
              <a:rPr lang="en-US" dirty="0"/>
              <a:t>Building on the introductory session, this webinar explores the essential components of a strong succession plan. Participants will examine why succession planning is critical, what distinguishes effective plans, and begin framing succession planning as a strategic, not reactive, organizational priority.</a:t>
            </a:r>
          </a:p>
          <a:p>
            <a:pPr lvl="3">
              <a:buFont typeface="Wingdings" panose="05000000000000000000" pitchFamily="2" charset="2"/>
              <a:buChar char="Ø"/>
            </a:pPr>
            <a:endParaRPr lang="en-US" sz="2800" dirty="0"/>
          </a:p>
        </p:txBody>
      </p:sp>
    </p:spTree>
    <p:extLst>
      <p:ext uri="{BB962C8B-B14F-4D97-AF65-F5344CB8AC3E}">
        <p14:creationId xmlns:p14="http://schemas.microsoft.com/office/powerpoint/2010/main" val="10278983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B7992E4-1F28-0E19-9563-08BEA05AC2B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C89E9C5-B352-AFBC-946F-1176FF479C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9A3CF3F-97A3-517A-DC1F-BDD8722A7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496091CD-E206-C138-3C27-B8948B5F1AFE}"/>
              </a:ext>
            </a:extLst>
          </p:cNvPr>
          <p:cNvSpPr>
            <a:spLocks noGrp="1"/>
          </p:cNvSpPr>
          <p:nvPr>
            <p:ph type="title"/>
          </p:nvPr>
        </p:nvSpPr>
        <p:spPr>
          <a:xfrm>
            <a:off x="205273" y="605896"/>
            <a:ext cx="3666931" cy="5646208"/>
          </a:xfrm>
        </p:spPr>
        <p:txBody>
          <a:bodyPr anchor="ctr">
            <a:normAutofit/>
          </a:bodyPr>
          <a:lstStyle/>
          <a:p>
            <a:r>
              <a:rPr lang="en-US" sz="3600" dirty="0">
                <a:solidFill>
                  <a:srgbClr val="FFFFFF"/>
                </a:solidFill>
              </a:rPr>
              <a:t>Thursday, May 14th</a:t>
            </a:r>
          </a:p>
        </p:txBody>
      </p:sp>
      <p:sp>
        <p:nvSpPr>
          <p:cNvPr id="12" name="Rectangle 11">
            <a:extLst>
              <a:ext uri="{FF2B5EF4-FFF2-40B4-BE49-F238E27FC236}">
                <a16:creationId xmlns:a16="http://schemas.microsoft.com/office/drawing/2014/main" id="{F2AED9FE-B5EC-3EEC-FD38-18B82DB195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700CB525-BC8F-6D97-0B72-D9A2AE766477}"/>
              </a:ext>
            </a:extLst>
          </p:cNvPr>
          <p:cNvSpPr>
            <a:spLocks noGrp="1"/>
          </p:cNvSpPr>
          <p:nvPr>
            <p:ph idx="1"/>
          </p:nvPr>
        </p:nvSpPr>
        <p:spPr>
          <a:xfrm>
            <a:off x="4742016" y="605896"/>
            <a:ext cx="6413663" cy="5646208"/>
          </a:xfrm>
        </p:spPr>
        <p:txBody>
          <a:bodyPr anchor="ctr">
            <a:normAutofit/>
          </a:bodyPr>
          <a:lstStyle/>
          <a:p>
            <a:r>
              <a:rPr lang="en-US" b="1" dirty="0"/>
              <a:t>Crisis Readiness: Emergency Succession Planning in Action</a:t>
            </a:r>
            <a:endParaRPr lang="en-US" dirty="0"/>
          </a:p>
          <a:p>
            <a:r>
              <a:rPr lang="en-US" dirty="0"/>
              <a:t>Unexpected leadership departures can disrupt operations and stakeholder confidence. This session focuses on developing an emergency succession plan, including immediate response protocols, interim leadership structures, and communication strategies to ensure continuity during periods of uncertainty.</a:t>
            </a:r>
            <a:endParaRPr lang="en-US" sz="4400" dirty="0"/>
          </a:p>
        </p:txBody>
      </p:sp>
    </p:spTree>
    <p:extLst>
      <p:ext uri="{BB962C8B-B14F-4D97-AF65-F5344CB8AC3E}">
        <p14:creationId xmlns:p14="http://schemas.microsoft.com/office/powerpoint/2010/main" val="15399221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7A8FC30-9D9C-E4C6-B483-CAD553FD181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C7016C0-99B7-2AF1-5F85-FE7E1AD229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64AB95-5063-421A-CD26-1C20B6A8F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3C7CB317-545C-3340-89D6-35A7152C4A29}"/>
              </a:ext>
            </a:extLst>
          </p:cNvPr>
          <p:cNvSpPr>
            <a:spLocks noGrp="1"/>
          </p:cNvSpPr>
          <p:nvPr>
            <p:ph type="title"/>
          </p:nvPr>
        </p:nvSpPr>
        <p:spPr>
          <a:xfrm>
            <a:off x="205273" y="605896"/>
            <a:ext cx="3666931" cy="5646208"/>
          </a:xfrm>
        </p:spPr>
        <p:txBody>
          <a:bodyPr anchor="ctr">
            <a:normAutofit/>
          </a:bodyPr>
          <a:lstStyle/>
          <a:p>
            <a:r>
              <a:rPr lang="en-US" sz="3600" dirty="0">
                <a:solidFill>
                  <a:srgbClr val="FFFFFF"/>
                </a:solidFill>
              </a:rPr>
              <a:t>Thursday, May 21st</a:t>
            </a:r>
          </a:p>
        </p:txBody>
      </p:sp>
      <p:sp>
        <p:nvSpPr>
          <p:cNvPr id="12" name="Rectangle 11">
            <a:extLst>
              <a:ext uri="{FF2B5EF4-FFF2-40B4-BE49-F238E27FC236}">
                <a16:creationId xmlns:a16="http://schemas.microsoft.com/office/drawing/2014/main" id="{02A98413-2127-C298-822A-CA6676A058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D2D993F4-7753-3B30-7B12-03E56EFFC6BD}"/>
              </a:ext>
            </a:extLst>
          </p:cNvPr>
          <p:cNvSpPr>
            <a:spLocks noGrp="1"/>
          </p:cNvSpPr>
          <p:nvPr>
            <p:ph idx="1"/>
          </p:nvPr>
        </p:nvSpPr>
        <p:spPr>
          <a:xfrm>
            <a:off x="4742016" y="605896"/>
            <a:ext cx="6413663" cy="5646208"/>
          </a:xfrm>
        </p:spPr>
        <p:txBody>
          <a:bodyPr anchor="ctr">
            <a:normAutofit/>
          </a:bodyPr>
          <a:lstStyle/>
          <a:p>
            <a:r>
              <a:rPr lang="en-US" b="1" dirty="0"/>
              <a:t>Sustaining Leadership: Long-Term Succession and Talent Development</a:t>
            </a:r>
            <a:endParaRPr lang="en-US" dirty="0"/>
          </a:p>
          <a:p>
            <a:pPr lvl="0"/>
            <a:r>
              <a:rPr lang="en-US" dirty="0"/>
              <a:t>Effective succession planning goes beyond contingency planning. This session addresses long-term strategies for identifying and developing future leaders, strengthening internal talent pipelines, and embedding succession planning into organizational culture and strategic planning processes.</a:t>
            </a:r>
          </a:p>
        </p:txBody>
      </p:sp>
    </p:spTree>
    <p:extLst>
      <p:ext uri="{BB962C8B-B14F-4D97-AF65-F5344CB8AC3E}">
        <p14:creationId xmlns:p14="http://schemas.microsoft.com/office/powerpoint/2010/main" val="2173987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358605D-572E-8EBA-E9DB-9AA2559C1F8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F6782A0-E724-2B39-C663-C4F3154582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313D0E3-2D70-B045-7DDA-E405C6D809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4894F9DE-EEC1-9BD3-88DF-6251FCEE6716}"/>
              </a:ext>
            </a:extLst>
          </p:cNvPr>
          <p:cNvSpPr>
            <a:spLocks noGrp="1"/>
          </p:cNvSpPr>
          <p:nvPr>
            <p:ph type="title"/>
          </p:nvPr>
        </p:nvSpPr>
        <p:spPr>
          <a:xfrm>
            <a:off x="205273" y="605896"/>
            <a:ext cx="3666931" cy="5646208"/>
          </a:xfrm>
        </p:spPr>
        <p:txBody>
          <a:bodyPr anchor="ctr">
            <a:normAutofit/>
          </a:bodyPr>
          <a:lstStyle/>
          <a:p>
            <a:r>
              <a:rPr lang="en-US" sz="3600" dirty="0">
                <a:solidFill>
                  <a:srgbClr val="FFFFFF"/>
                </a:solidFill>
              </a:rPr>
              <a:t>Thursday, May 28th</a:t>
            </a:r>
          </a:p>
        </p:txBody>
      </p:sp>
      <p:sp>
        <p:nvSpPr>
          <p:cNvPr id="12" name="Rectangle 11">
            <a:extLst>
              <a:ext uri="{FF2B5EF4-FFF2-40B4-BE49-F238E27FC236}">
                <a16:creationId xmlns:a16="http://schemas.microsoft.com/office/drawing/2014/main" id="{F8C71E31-62C4-D85D-6B7A-53F0998E5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AA1BC3A5-0B1C-E1DB-138B-23171DE1E084}"/>
              </a:ext>
            </a:extLst>
          </p:cNvPr>
          <p:cNvSpPr>
            <a:spLocks noGrp="1"/>
          </p:cNvSpPr>
          <p:nvPr>
            <p:ph idx="1"/>
          </p:nvPr>
        </p:nvSpPr>
        <p:spPr>
          <a:xfrm>
            <a:off x="4742016" y="605896"/>
            <a:ext cx="6413663" cy="5646208"/>
          </a:xfrm>
        </p:spPr>
        <p:txBody>
          <a:bodyPr anchor="ctr">
            <a:normAutofit/>
          </a:bodyPr>
          <a:lstStyle/>
          <a:p>
            <a:r>
              <a:rPr lang="en-US" b="1" dirty="0"/>
              <a:t>From Plan to Practice: Implementation, Insights, and Next Steps</a:t>
            </a:r>
            <a:endParaRPr lang="en-US" dirty="0"/>
          </a:p>
          <a:p>
            <a:pPr lvl="0"/>
            <a:r>
              <a:rPr lang="en-US" dirty="0"/>
              <a:t>The final session combines key takeaways from the series and focuses on implementation. Participants will review common challenges, lessons learned, and practical next steps to operationalize succession plans and ensure ongoing leadership continuity.</a:t>
            </a:r>
          </a:p>
          <a:p>
            <a:endParaRPr lang="en-US" dirty="0"/>
          </a:p>
        </p:txBody>
      </p:sp>
    </p:spTree>
    <p:extLst>
      <p:ext uri="{BB962C8B-B14F-4D97-AF65-F5344CB8AC3E}">
        <p14:creationId xmlns:p14="http://schemas.microsoft.com/office/powerpoint/2010/main" val="18719769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0A7C68F-4DF0-A422-6011-9A00DBA0BA7D}"/>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44CC594A-A820-450F-B363-C19201FCFE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59FAB3DA-E9ED-4574-ABCC-378BC0FF1B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92A46F06-127B-A2D5-B22B-D06DB1D036DF}"/>
              </a:ext>
            </a:extLst>
          </p:cNvPr>
          <p:cNvSpPr>
            <a:spLocks noGrp="1"/>
          </p:cNvSpPr>
          <p:nvPr>
            <p:ph type="title"/>
          </p:nvPr>
        </p:nvSpPr>
        <p:spPr>
          <a:xfrm>
            <a:off x="492370" y="516835"/>
            <a:ext cx="3084844" cy="2103875"/>
          </a:xfrm>
        </p:spPr>
        <p:txBody>
          <a:bodyPr>
            <a:normAutofit/>
          </a:bodyPr>
          <a:lstStyle/>
          <a:p>
            <a:r>
              <a:rPr lang="en-US" sz="3600" dirty="0">
                <a:solidFill>
                  <a:srgbClr val="FFFFFF"/>
                </a:solidFill>
              </a:rPr>
              <a:t>Next Steps…</a:t>
            </a:r>
          </a:p>
        </p:txBody>
      </p:sp>
      <p:sp>
        <p:nvSpPr>
          <p:cNvPr id="3" name="Content Placeholder 2">
            <a:extLst>
              <a:ext uri="{FF2B5EF4-FFF2-40B4-BE49-F238E27FC236}">
                <a16:creationId xmlns:a16="http://schemas.microsoft.com/office/drawing/2014/main" id="{5F897FB8-2726-6F62-C35A-F99B1DF9A629}"/>
              </a:ext>
            </a:extLst>
          </p:cNvPr>
          <p:cNvSpPr>
            <a:spLocks noGrp="1"/>
          </p:cNvSpPr>
          <p:nvPr>
            <p:ph idx="1"/>
          </p:nvPr>
        </p:nvSpPr>
        <p:spPr>
          <a:xfrm>
            <a:off x="492371" y="2653800"/>
            <a:ext cx="3084844" cy="3335519"/>
          </a:xfrm>
        </p:spPr>
        <p:txBody>
          <a:bodyPr>
            <a:normAutofit/>
          </a:bodyPr>
          <a:lstStyle/>
          <a:p>
            <a:r>
              <a:rPr lang="en-US" sz="2800" dirty="0">
                <a:solidFill>
                  <a:srgbClr val="FFFFFF"/>
                </a:solidFill>
                <a:latin typeface="Calibri" panose="020F0502020204030204" pitchFamily="34" charset="0"/>
                <a:ea typeface="Calibri" panose="020F0502020204030204" pitchFamily="34" charset="0"/>
                <a:cs typeface="Calibri" panose="020F0502020204030204" pitchFamily="34" charset="0"/>
              </a:rPr>
              <a:t>Watch the video of the Succession Planning Session from the 2025 Annual Conference!</a:t>
            </a:r>
          </a:p>
          <a:p>
            <a:endParaRPr lang="en-US" sz="1500" dirty="0">
              <a:solidFill>
                <a:srgbClr val="FFFFFF"/>
              </a:solidFill>
              <a:latin typeface="Calibri" panose="020F0502020204030204" pitchFamily="34" charset="0"/>
              <a:ea typeface="Calibri" panose="020F0502020204030204" pitchFamily="34" charset="0"/>
              <a:cs typeface="Calibri" panose="020F0502020204030204" pitchFamily="34" charset="0"/>
            </a:endParaRPr>
          </a:p>
          <a:p>
            <a:endParaRPr lang="en-US" sz="1500" dirty="0">
              <a:solidFill>
                <a:srgbClr val="FFFFFF"/>
              </a:solidFill>
              <a:latin typeface="Calibri" panose="020F0502020204030204" pitchFamily="34" charset="0"/>
              <a:ea typeface="Calibri" panose="020F0502020204030204" pitchFamily="34" charset="0"/>
              <a:cs typeface="Calibri" panose="020F0502020204030204" pitchFamily="34" charset="0"/>
            </a:endParaRPr>
          </a:p>
          <a:p>
            <a:pPr lvl="3">
              <a:buFont typeface="Wingdings" panose="05000000000000000000" pitchFamily="2" charset="2"/>
              <a:buChar char="Ø"/>
            </a:pPr>
            <a:endParaRPr lang="en-US" sz="1500" dirty="0">
              <a:solidFill>
                <a:srgbClr val="FFFFFF"/>
              </a:solidFill>
            </a:endParaRPr>
          </a:p>
        </p:txBody>
      </p:sp>
      <p:sp>
        <p:nvSpPr>
          <p:cNvPr id="21" name="Rectangle 20">
            <a:extLst>
              <a:ext uri="{FF2B5EF4-FFF2-40B4-BE49-F238E27FC236}">
                <a16:creationId xmlns:a16="http://schemas.microsoft.com/office/drawing/2014/main" id="{53B8D6B0-55D6-48DC-86D8-FD95D5F118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5" name="Picture 4">
            <a:extLst>
              <a:ext uri="{FF2B5EF4-FFF2-40B4-BE49-F238E27FC236}">
                <a16:creationId xmlns:a16="http://schemas.microsoft.com/office/drawing/2014/main" id="{766A5DE1-5F1C-1755-B806-FDA05AD16968}"/>
              </a:ext>
            </a:extLst>
          </p:cNvPr>
          <p:cNvPicPr>
            <a:picLocks noChangeAspect="1"/>
          </p:cNvPicPr>
          <p:nvPr/>
        </p:nvPicPr>
        <p:blipFill>
          <a:blip r:embed="rId2"/>
          <a:stretch>
            <a:fillRect/>
          </a:stretch>
        </p:blipFill>
        <p:spPr>
          <a:xfrm>
            <a:off x="5273700" y="640080"/>
            <a:ext cx="5734716" cy="5577840"/>
          </a:xfrm>
          <a:prstGeom prst="rect">
            <a:avLst/>
          </a:prstGeom>
        </p:spPr>
      </p:pic>
    </p:spTree>
    <p:extLst>
      <p:ext uri="{BB962C8B-B14F-4D97-AF65-F5344CB8AC3E}">
        <p14:creationId xmlns:p14="http://schemas.microsoft.com/office/powerpoint/2010/main" val="31666226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5C8D2C1-DA83-420D-9635-D52CE066B5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Rectangle 10">
            <a:extLst>
              <a:ext uri="{FF2B5EF4-FFF2-40B4-BE49-F238E27FC236}">
                <a16:creationId xmlns:a16="http://schemas.microsoft.com/office/drawing/2014/main" id="{434F74C9-6A0B-409E-AD1C-45B58BE91B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3" name="Straight Connector 12">
            <a:extLst>
              <a:ext uri="{FF2B5EF4-FFF2-40B4-BE49-F238E27FC236}">
                <a16:creationId xmlns:a16="http://schemas.microsoft.com/office/drawing/2014/main" id="{F5486A9D-1265-4B57-91E6-68E666B978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90AA6468-80AC-4DDF-9CFB-C7A9507E2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6" y="0"/>
            <a:ext cx="458473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34A07885-B47C-CFEF-43A0-872460387820}"/>
              </a:ext>
            </a:extLst>
          </p:cNvPr>
          <p:cNvSpPr>
            <a:spLocks noGrp="1"/>
          </p:cNvSpPr>
          <p:nvPr>
            <p:ph type="title"/>
          </p:nvPr>
        </p:nvSpPr>
        <p:spPr>
          <a:xfrm>
            <a:off x="457200" y="640080"/>
            <a:ext cx="3659246" cy="2926080"/>
          </a:xfrm>
        </p:spPr>
        <p:txBody>
          <a:bodyPr vert="horz" lIns="91440" tIns="45720" rIns="91440" bIns="45720" rtlCol="0" anchor="b">
            <a:normAutofit/>
          </a:bodyPr>
          <a:lstStyle/>
          <a:p>
            <a:r>
              <a:rPr lang="en-US" sz="4400">
                <a:solidFill>
                  <a:srgbClr val="FFFFFF"/>
                </a:solidFill>
              </a:rPr>
              <a:t>Questions…</a:t>
            </a:r>
          </a:p>
        </p:txBody>
      </p:sp>
      <p:pic>
        <p:nvPicPr>
          <p:cNvPr id="5" name="Picture 4" descr="Yellow question mark">
            <a:extLst>
              <a:ext uri="{FF2B5EF4-FFF2-40B4-BE49-F238E27FC236}">
                <a16:creationId xmlns:a16="http://schemas.microsoft.com/office/drawing/2014/main" id="{F439D2C2-028D-1A32-F601-2DF8A232DF97}"/>
              </a:ext>
            </a:extLst>
          </p:cNvPr>
          <p:cNvPicPr>
            <a:picLocks noChangeAspect="1"/>
          </p:cNvPicPr>
          <p:nvPr/>
        </p:nvPicPr>
        <p:blipFill>
          <a:blip r:embed="rId2"/>
          <a:srcRect l="33926"/>
          <a:stretch>
            <a:fillRect/>
          </a:stretch>
        </p:blipFill>
        <p:spPr>
          <a:xfrm>
            <a:off x="4639733" y="10"/>
            <a:ext cx="7552266" cy="6857990"/>
          </a:xfrm>
          <a:prstGeom prst="rect">
            <a:avLst/>
          </a:prstGeom>
        </p:spPr>
      </p:pic>
      <p:sp>
        <p:nvSpPr>
          <p:cNvPr id="17" name="Rectangle 16">
            <a:extLst>
              <a:ext uri="{FF2B5EF4-FFF2-40B4-BE49-F238E27FC236}">
                <a16:creationId xmlns:a16="http://schemas.microsoft.com/office/drawing/2014/main" id="{4AB900CC-5074-4746-A1A4-AF640455BD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475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8488402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27EB16ED-F2C0-DDAE-CA9B-7DD36B45B80C}"/>
              </a:ext>
            </a:extLst>
          </p:cNvPr>
          <p:cNvSpPr>
            <a:spLocks noGrp="1"/>
          </p:cNvSpPr>
          <p:nvPr>
            <p:ph idx="1"/>
          </p:nvPr>
        </p:nvSpPr>
        <p:spPr>
          <a:xfrm>
            <a:off x="1097280" y="914400"/>
            <a:ext cx="10058400" cy="4954693"/>
          </a:xfrm>
        </p:spPr>
        <p:txBody>
          <a:bodyPr/>
          <a:lstStyle/>
          <a:p>
            <a:endParaRPr lang="en-US" dirty="0"/>
          </a:p>
          <a:p>
            <a:r>
              <a:rPr lang="en-US" b="1" dirty="0"/>
              <a:t>My Contact information:</a:t>
            </a:r>
          </a:p>
          <a:p>
            <a:endParaRPr lang="en-US" dirty="0"/>
          </a:p>
          <a:p>
            <a:pPr marL="201168" lvl="1" indent="0">
              <a:buNone/>
            </a:pPr>
            <a:r>
              <a:rPr lang="en-US" sz="2400" dirty="0"/>
              <a:t>Donna Stelling-Gurnett</a:t>
            </a:r>
          </a:p>
          <a:p>
            <a:pPr marL="201168" lvl="1" indent="0">
              <a:buNone/>
            </a:pPr>
            <a:r>
              <a:rPr lang="en-US" sz="2400" dirty="0"/>
              <a:t>VP, Association Management Services</a:t>
            </a:r>
          </a:p>
          <a:p>
            <a:pPr marL="201168" lvl="1" indent="0">
              <a:buNone/>
            </a:pPr>
            <a:r>
              <a:rPr lang="en-US" sz="2400" dirty="0"/>
              <a:t>Hinman Straub, PC</a:t>
            </a:r>
          </a:p>
          <a:p>
            <a:pPr marL="201168" lvl="1" indent="0">
              <a:buNone/>
            </a:pPr>
            <a:r>
              <a:rPr lang="en-US" sz="2400" dirty="0"/>
              <a:t>121 State Street</a:t>
            </a:r>
          </a:p>
          <a:p>
            <a:pPr marL="201168" lvl="1" indent="0">
              <a:buNone/>
            </a:pPr>
            <a:r>
              <a:rPr lang="en-US" sz="2400" dirty="0"/>
              <a:t>Albany, NY 12207</a:t>
            </a:r>
          </a:p>
          <a:p>
            <a:pPr marL="201168" lvl="1" indent="0">
              <a:buNone/>
            </a:pPr>
            <a:endParaRPr lang="en-US" sz="2400" dirty="0"/>
          </a:p>
          <a:p>
            <a:pPr marL="201168" lvl="1" indent="0">
              <a:buNone/>
            </a:pPr>
            <a:r>
              <a:rPr lang="en-US" sz="2400" b="1" dirty="0"/>
              <a:t>Email:  </a:t>
            </a:r>
            <a:r>
              <a:rPr lang="en-US" sz="2400" b="1" dirty="0">
                <a:hlinkClick r:id="rId2"/>
              </a:rPr>
              <a:t>Dgurnett@hinmanstraub.com</a:t>
            </a:r>
            <a:r>
              <a:rPr lang="en-US" sz="2400" b="1" dirty="0"/>
              <a:t>		Cell phone: 978-304-7141</a:t>
            </a:r>
          </a:p>
        </p:txBody>
      </p:sp>
    </p:spTree>
    <p:extLst>
      <p:ext uri="{BB962C8B-B14F-4D97-AF65-F5344CB8AC3E}">
        <p14:creationId xmlns:p14="http://schemas.microsoft.com/office/powerpoint/2010/main" val="689120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FF584-7A6B-10AE-999E-00699BD5E5CB}"/>
              </a:ext>
            </a:extLst>
          </p:cNvPr>
          <p:cNvSpPr>
            <a:spLocks noGrp="1"/>
          </p:cNvSpPr>
          <p:nvPr>
            <p:ph type="title"/>
          </p:nvPr>
        </p:nvSpPr>
        <p:spPr/>
        <p:txBody>
          <a:bodyPr/>
          <a:lstStyle/>
          <a:p>
            <a:r>
              <a:rPr lang="en-US" dirty="0"/>
              <a:t>Introductions…</a:t>
            </a:r>
          </a:p>
        </p:txBody>
      </p:sp>
      <p:sp>
        <p:nvSpPr>
          <p:cNvPr id="3" name="Content Placeholder 2">
            <a:extLst>
              <a:ext uri="{FF2B5EF4-FFF2-40B4-BE49-F238E27FC236}">
                <a16:creationId xmlns:a16="http://schemas.microsoft.com/office/drawing/2014/main" id="{63CE3AC6-24D6-66AE-F7D2-8B74D76CE367}"/>
              </a:ext>
            </a:extLst>
          </p:cNvPr>
          <p:cNvSpPr>
            <a:spLocks noGrp="1"/>
          </p:cNvSpPr>
          <p:nvPr>
            <p:ph idx="1"/>
          </p:nvPr>
        </p:nvSpPr>
        <p:spPr/>
        <p:txBody>
          <a:bodyPr/>
          <a:lstStyle/>
          <a:p>
            <a:r>
              <a:rPr lang="en-US" b="1" dirty="0"/>
              <a:t>My Contact information:</a:t>
            </a:r>
          </a:p>
          <a:p>
            <a:endParaRPr lang="en-US" dirty="0"/>
          </a:p>
          <a:p>
            <a:pPr marL="201168" lvl="1" indent="0">
              <a:buNone/>
            </a:pPr>
            <a:r>
              <a:rPr lang="en-US" sz="2400" dirty="0"/>
              <a:t>Donna Stelling-Gurnett</a:t>
            </a:r>
          </a:p>
          <a:p>
            <a:pPr marL="201168" lvl="1" indent="0">
              <a:buNone/>
            </a:pPr>
            <a:r>
              <a:rPr lang="en-US" sz="2400" dirty="0"/>
              <a:t>VP, Association Management Services</a:t>
            </a:r>
          </a:p>
          <a:p>
            <a:pPr marL="201168" lvl="1" indent="0">
              <a:buNone/>
            </a:pPr>
            <a:r>
              <a:rPr lang="en-US" sz="2400" dirty="0"/>
              <a:t>Hinman Straub, PC</a:t>
            </a:r>
          </a:p>
          <a:p>
            <a:pPr marL="201168" lvl="1" indent="0">
              <a:buNone/>
            </a:pPr>
            <a:r>
              <a:rPr lang="en-US" sz="2400" dirty="0"/>
              <a:t>121 State Street</a:t>
            </a:r>
          </a:p>
          <a:p>
            <a:pPr marL="201168" lvl="1" indent="0">
              <a:buNone/>
            </a:pPr>
            <a:r>
              <a:rPr lang="en-US" sz="2400" dirty="0"/>
              <a:t>Albany, NY 12207</a:t>
            </a:r>
          </a:p>
          <a:p>
            <a:pPr marL="201168" lvl="1" indent="0">
              <a:buNone/>
            </a:pPr>
            <a:endParaRPr lang="en-US" sz="2400" dirty="0"/>
          </a:p>
          <a:p>
            <a:pPr marL="201168" lvl="1" indent="0">
              <a:buNone/>
            </a:pPr>
            <a:r>
              <a:rPr lang="en-US" sz="2400" b="1" dirty="0"/>
              <a:t>Email:  </a:t>
            </a:r>
            <a:r>
              <a:rPr lang="en-US" sz="2400" b="1" dirty="0">
                <a:hlinkClick r:id="rId2"/>
              </a:rPr>
              <a:t>Dgurnett@hinmanstraub.com</a:t>
            </a:r>
            <a:r>
              <a:rPr lang="en-US" sz="2400" b="1" dirty="0"/>
              <a:t>		Cell phone: 978-304-7141</a:t>
            </a:r>
          </a:p>
          <a:p>
            <a:endParaRPr lang="en-US" dirty="0"/>
          </a:p>
        </p:txBody>
      </p:sp>
    </p:spTree>
    <p:extLst>
      <p:ext uri="{BB962C8B-B14F-4D97-AF65-F5344CB8AC3E}">
        <p14:creationId xmlns:p14="http://schemas.microsoft.com/office/powerpoint/2010/main" val="3537179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B0A83D0F-5F1B-9265-7485-AD6304C78C25}"/>
              </a:ext>
            </a:extLst>
          </p:cNvPr>
          <p:cNvSpPr>
            <a:spLocks noGrp="1"/>
          </p:cNvSpPr>
          <p:nvPr>
            <p:ph type="title"/>
          </p:nvPr>
        </p:nvSpPr>
        <p:spPr>
          <a:xfrm>
            <a:off x="492370" y="605896"/>
            <a:ext cx="3084844" cy="5646208"/>
          </a:xfrm>
        </p:spPr>
        <p:txBody>
          <a:bodyPr anchor="ctr">
            <a:normAutofit/>
          </a:bodyPr>
          <a:lstStyle/>
          <a:p>
            <a:r>
              <a:rPr lang="en-US" sz="3600">
                <a:solidFill>
                  <a:srgbClr val="FFFFFF"/>
                </a:solidFill>
              </a:rPr>
              <a:t>Housekeeping items…</a:t>
            </a: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F854EAE3-F130-8FAB-8365-93FEEC34A24F}"/>
              </a:ext>
            </a:extLst>
          </p:cNvPr>
          <p:cNvSpPr>
            <a:spLocks noGrp="1"/>
          </p:cNvSpPr>
          <p:nvPr>
            <p:ph idx="1"/>
          </p:nvPr>
        </p:nvSpPr>
        <p:spPr>
          <a:xfrm>
            <a:off x="4742016" y="605896"/>
            <a:ext cx="6957614" cy="5646208"/>
          </a:xfrm>
        </p:spPr>
        <p:txBody>
          <a:bodyPr anchor="ctr">
            <a:normAutofit/>
          </a:bodyPr>
          <a:lstStyle/>
          <a:p>
            <a:r>
              <a:rPr lang="en-US" sz="2400" dirty="0"/>
              <a:t>Yes – this webinar (and the entire webinar series) is being recorded and will be made available to NPCNYC members!</a:t>
            </a:r>
          </a:p>
          <a:p>
            <a:endParaRPr lang="en-US" sz="2400" dirty="0"/>
          </a:p>
          <a:p>
            <a:r>
              <a:rPr lang="en-US" sz="2400" dirty="0"/>
              <a:t>I would love engagement during this webinar!  Feel free to use the chat function, the Q&amp;A box or raise your hand and we will unmute you so you can ask your question or offer your thoughts and feedback.</a:t>
            </a:r>
          </a:p>
        </p:txBody>
      </p:sp>
    </p:spTree>
    <p:extLst>
      <p:ext uri="{BB962C8B-B14F-4D97-AF65-F5344CB8AC3E}">
        <p14:creationId xmlns:p14="http://schemas.microsoft.com/office/powerpoint/2010/main" val="3043539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4" name="Rectangle 83">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86" name="Rectangle 85">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a:xfrm>
            <a:off x="492370" y="516835"/>
            <a:ext cx="3084844" cy="5772840"/>
          </a:xfrm>
        </p:spPr>
        <p:txBody>
          <a:bodyPr anchor="ctr">
            <a:normAutofit/>
          </a:bodyPr>
          <a:lstStyle/>
          <a:p>
            <a:r>
              <a:rPr lang="en-US" sz="3600" b="1">
                <a:solidFill>
                  <a:srgbClr val="FFFFFF"/>
                </a:solidFill>
              </a:rPr>
              <a:t>Goals for today:</a:t>
            </a:r>
          </a:p>
        </p:txBody>
      </p:sp>
      <p:sp>
        <p:nvSpPr>
          <p:cNvPr id="88" name="Rectangle 87">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aphicFrame>
        <p:nvGraphicFramePr>
          <p:cNvPr id="70" name="Content Placeholder 2">
            <a:extLst>
              <a:ext uri="{FF2B5EF4-FFF2-40B4-BE49-F238E27FC236}">
                <a16:creationId xmlns:a16="http://schemas.microsoft.com/office/drawing/2014/main" id="{E93BD0ED-BAF3-9207-6FCE-8EA17E54BDC5}"/>
              </a:ext>
            </a:extLst>
          </p:cNvPr>
          <p:cNvGraphicFramePr>
            <a:graphicFrameLocks noGrp="1"/>
          </p:cNvGraphicFramePr>
          <p:nvPr>
            <p:ph idx="1"/>
            <p:extLst>
              <p:ext uri="{D42A27DB-BD31-4B8C-83A1-F6EECF244321}">
                <p14:modId xmlns:p14="http://schemas.microsoft.com/office/powerpoint/2010/main" val="2278302968"/>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78368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8083C7F9-D06E-090A-8C31-746D97A643E8}"/>
              </a:ext>
            </a:extLst>
          </p:cNvPr>
          <p:cNvSpPr>
            <a:spLocks noGrp="1"/>
          </p:cNvSpPr>
          <p:nvPr>
            <p:ph type="title"/>
          </p:nvPr>
        </p:nvSpPr>
        <p:spPr>
          <a:xfrm>
            <a:off x="492370" y="516835"/>
            <a:ext cx="3084844" cy="5772840"/>
          </a:xfrm>
        </p:spPr>
        <p:txBody>
          <a:bodyPr anchor="ctr">
            <a:normAutofit/>
          </a:bodyPr>
          <a:lstStyle/>
          <a:p>
            <a:r>
              <a:rPr lang="en-US" sz="3600">
                <a:solidFill>
                  <a:srgbClr val="FFFFFF"/>
                </a:solidFill>
              </a:rPr>
              <a:t>Why Succession Planning Matters…</a:t>
            </a:r>
          </a:p>
        </p:txBody>
      </p:sp>
      <p:sp>
        <p:nvSpPr>
          <p:cNvPr id="13" name="Rectangle 12">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aphicFrame>
        <p:nvGraphicFramePr>
          <p:cNvPr id="5" name="Content Placeholder 2">
            <a:extLst>
              <a:ext uri="{FF2B5EF4-FFF2-40B4-BE49-F238E27FC236}">
                <a16:creationId xmlns:a16="http://schemas.microsoft.com/office/drawing/2014/main" id="{C9739642-16AF-6090-CAEE-817F0B07BBB8}"/>
              </a:ext>
            </a:extLst>
          </p:cNvPr>
          <p:cNvGraphicFramePr>
            <a:graphicFrameLocks noGrp="1"/>
          </p:cNvGraphicFramePr>
          <p:nvPr>
            <p:ph idx="1"/>
            <p:extLst>
              <p:ext uri="{D42A27DB-BD31-4B8C-83A1-F6EECF244321}">
                <p14:modId xmlns:p14="http://schemas.microsoft.com/office/powerpoint/2010/main" val="3762207020"/>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944423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2C0B2E1-0268-42EC-ABD3-94F81A05B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a:extLst>
              <a:ext uri="{FF2B5EF4-FFF2-40B4-BE49-F238E27FC236}">
                <a16:creationId xmlns:a16="http://schemas.microsoft.com/office/drawing/2014/main" id="{7D2256B4-48EA-40FC-BBC0-AA1EE6E008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2" name="Straight Connector 11">
            <a:extLst>
              <a:ext uri="{FF2B5EF4-FFF2-40B4-BE49-F238E27FC236}">
                <a16:creationId xmlns:a16="http://schemas.microsoft.com/office/drawing/2014/main" id="{3D44BCCA-102D-4A9D-B1E4-2450CAF0B0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4" name="Rectangle 13">
            <a:extLst>
              <a:ext uri="{FF2B5EF4-FFF2-40B4-BE49-F238E27FC236}">
                <a16:creationId xmlns:a16="http://schemas.microsoft.com/office/drawing/2014/main" id="{8C6E698C-8155-4B8B-BDC9-B7299772B5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BA2F84-0CB0-01ED-524A-5555ABB9C0A1}"/>
              </a:ext>
            </a:extLst>
          </p:cNvPr>
          <p:cNvSpPr>
            <a:spLocks noGrp="1"/>
          </p:cNvSpPr>
          <p:nvPr>
            <p:ph type="title"/>
          </p:nvPr>
        </p:nvSpPr>
        <p:spPr>
          <a:xfrm>
            <a:off x="5220928" y="965200"/>
            <a:ext cx="5999002" cy="4927600"/>
          </a:xfrm>
        </p:spPr>
        <p:txBody>
          <a:bodyPr vert="horz" lIns="91440" tIns="45720" rIns="91440" bIns="45720" rtlCol="0" anchor="ctr">
            <a:normAutofit/>
          </a:bodyPr>
          <a:lstStyle/>
          <a:p>
            <a:r>
              <a:rPr lang="en-US" sz="8000" dirty="0">
                <a:solidFill>
                  <a:schemeClr val="tx2"/>
                </a:solidFill>
              </a:rPr>
              <a:t>Member Survey…</a:t>
            </a:r>
          </a:p>
        </p:txBody>
      </p:sp>
      <p:sp>
        <p:nvSpPr>
          <p:cNvPr id="16" name="Rectangle 15">
            <a:extLst>
              <a:ext uri="{FF2B5EF4-FFF2-40B4-BE49-F238E27FC236}">
                <a16:creationId xmlns:a16="http://schemas.microsoft.com/office/drawing/2014/main" id="{0EEF5601-A8BC-411D-AA64-3E79320BA1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458473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 name="Rectangle 17">
            <a:extLst>
              <a:ext uri="{FF2B5EF4-FFF2-40B4-BE49-F238E27FC236}">
                <a16:creationId xmlns:a16="http://schemas.microsoft.com/office/drawing/2014/main" id="{33209156-242F-4B26-8D07-CEB2B68A9F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4734"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510424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847E3-9EEA-D5E5-A27A-AAEA0A742A17}"/>
              </a:ext>
            </a:extLst>
          </p:cNvPr>
          <p:cNvSpPr>
            <a:spLocks noGrp="1"/>
          </p:cNvSpPr>
          <p:nvPr>
            <p:ph type="title"/>
          </p:nvPr>
        </p:nvSpPr>
        <p:spPr>
          <a:xfrm>
            <a:off x="1097280" y="286603"/>
            <a:ext cx="10058400" cy="1450757"/>
          </a:xfrm>
        </p:spPr>
        <p:txBody>
          <a:bodyPr>
            <a:normAutofit/>
          </a:bodyPr>
          <a:lstStyle/>
          <a:p>
            <a:r>
              <a:rPr lang="en-US" dirty="0"/>
              <a:t>Member Survey Responses:</a:t>
            </a:r>
          </a:p>
        </p:txBody>
      </p:sp>
      <p:sp>
        <p:nvSpPr>
          <p:cNvPr id="3" name="Content Placeholder 2">
            <a:extLst>
              <a:ext uri="{FF2B5EF4-FFF2-40B4-BE49-F238E27FC236}">
                <a16:creationId xmlns:a16="http://schemas.microsoft.com/office/drawing/2014/main" id="{C3FDA42B-522B-B7C9-609F-0CA5A5FA823A}"/>
              </a:ext>
            </a:extLst>
          </p:cNvPr>
          <p:cNvSpPr>
            <a:spLocks noGrp="1"/>
          </p:cNvSpPr>
          <p:nvPr>
            <p:ph idx="1"/>
          </p:nvPr>
        </p:nvSpPr>
        <p:spPr>
          <a:xfrm>
            <a:off x="1097279" y="1845734"/>
            <a:ext cx="6454987" cy="4023360"/>
          </a:xfrm>
        </p:spPr>
        <p:txBody>
          <a:bodyPr>
            <a:normAutofit/>
          </a:bodyPr>
          <a:lstStyle/>
          <a:p>
            <a:r>
              <a:rPr lang="en-US" dirty="0"/>
              <a:t>How long have you been with the organization?</a:t>
            </a:r>
          </a:p>
          <a:p>
            <a:pPr>
              <a:buFont typeface="Wingdings" panose="05000000000000000000" pitchFamily="2" charset="2"/>
              <a:buChar char="Ø"/>
            </a:pPr>
            <a:r>
              <a:rPr lang="en-US" dirty="0"/>
              <a:t>62% 1 to 5 years</a:t>
            </a:r>
          </a:p>
          <a:p>
            <a:pPr>
              <a:buFont typeface="Wingdings" panose="05000000000000000000" pitchFamily="2" charset="2"/>
              <a:buChar char="Ø"/>
            </a:pPr>
            <a:r>
              <a:rPr lang="en-US" dirty="0"/>
              <a:t>12%  11 – 15 Years</a:t>
            </a:r>
          </a:p>
          <a:p>
            <a:pPr>
              <a:buFont typeface="Wingdings" panose="05000000000000000000" pitchFamily="2" charset="2"/>
              <a:buChar char="Ø"/>
            </a:pPr>
            <a:r>
              <a:rPr lang="en-US" dirty="0"/>
              <a:t>25%  More than 15 years</a:t>
            </a:r>
          </a:p>
          <a:p>
            <a:pPr>
              <a:buFont typeface="Wingdings" panose="05000000000000000000" pitchFamily="2" charset="2"/>
              <a:buChar char="Ø"/>
            </a:pPr>
            <a:endParaRPr lang="en-US" dirty="0"/>
          </a:p>
          <a:p>
            <a:pPr marL="0" indent="0">
              <a:buNone/>
            </a:pPr>
            <a:r>
              <a:rPr lang="en-US" dirty="0"/>
              <a:t>How many employees does your organization have?</a:t>
            </a:r>
          </a:p>
          <a:p>
            <a:pPr>
              <a:buFont typeface="Wingdings" panose="05000000000000000000" pitchFamily="2" charset="2"/>
              <a:buChar char="Ø"/>
            </a:pPr>
            <a:r>
              <a:rPr lang="en-US" dirty="0"/>
              <a:t> 37.5% - 1 to 5 employees</a:t>
            </a:r>
          </a:p>
          <a:p>
            <a:pPr>
              <a:buFont typeface="Wingdings" panose="05000000000000000000" pitchFamily="2" charset="2"/>
              <a:buChar char="Ø"/>
            </a:pPr>
            <a:r>
              <a:rPr lang="en-US" dirty="0"/>
              <a:t>37.5% - 6 to 10 employees</a:t>
            </a:r>
          </a:p>
          <a:p>
            <a:pPr>
              <a:buFont typeface="Wingdings" panose="05000000000000000000" pitchFamily="2" charset="2"/>
              <a:buChar char="Ø"/>
            </a:pPr>
            <a:r>
              <a:rPr lang="en-US" dirty="0"/>
              <a:t>25% - More than 21 employees</a:t>
            </a:r>
          </a:p>
        </p:txBody>
      </p:sp>
      <p:pic>
        <p:nvPicPr>
          <p:cNvPr id="7" name="Graphic 6" descr="Onboarding">
            <a:extLst>
              <a:ext uri="{FF2B5EF4-FFF2-40B4-BE49-F238E27FC236}">
                <a16:creationId xmlns:a16="http://schemas.microsoft.com/office/drawing/2014/main" id="{6BC17050-6386-803C-6269-306D376C4DC4}"/>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8020570" y="2084269"/>
            <a:ext cx="3135109" cy="3135109"/>
          </a:xfrm>
          <a:prstGeom prst="rect">
            <a:avLst/>
          </a:prstGeom>
        </p:spPr>
      </p:pic>
    </p:spTree>
    <p:extLst>
      <p:ext uri="{BB962C8B-B14F-4D97-AF65-F5344CB8AC3E}">
        <p14:creationId xmlns:p14="http://schemas.microsoft.com/office/powerpoint/2010/main" val="1981485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BA6D2DB-2956-7A8F-B60D-00EBAFAC6D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A71360-7C9E-698F-7BB1-CFD852054555}"/>
              </a:ext>
            </a:extLst>
          </p:cNvPr>
          <p:cNvSpPr>
            <a:spLocks noGrp="1"/>
          </p:cNvSpPr>
          <p:nvPr>
            <p:ph type="title"/>
          </p:nvPr>
        </p:nvSpPr>
        <p:spPr>
          <a:xfrm>
            <a:off x="1097280" y="286603"/>
            <a:ext cx="10058400" cy="1450757"/>
          </a:xfrm>
        </p:spPr>
        <p:txBody>
          <a:bodyPr>
            <a:normAutofit/>
          </a:bodyPr>
          <a:lstStyle/>
          <a:p>
            <a:r>
              <a:rPr lang="en-US" dirty="0"/>
              <a:t>Member Survey Responses:</a:t>
            </a:r>
          </a:p>
        </p:txBody>
      </p:sp>
      <p:sp>
        <p:nvSpPr>
          <p:cNvPr id="3" name="Content Placeholder 2">
            <a:extLst>
              <a:ext uri="{FF2B5EF4-FFF2-40B4-BE49-F238E27FC236}">
                <a16:creationId xmlns:a16="http://schemas.microsoft.com/office/drawing/2014/main" id="{870C4AF4-C9EA-A530-5D7B-2F745C1D00A5}"/>
              </a:ext>
            </a:extLst>
          </p:cNvPr>
          <p:cNvSpPr>
            <a:spLocks noGrp="1"/>
          </p:cNvSpPr>
          <p:nvPr>
            <p:ph idx="1"/>
          </p:nvPr>
        </p:nvSpPr>
        <p:spPr>
          <a:xfrm>
            <a:off x="1097279" y="1845734"/>
            <a:ext cx="6454987" cy="4023360"/>
          </a:xfrm>
        </p:spPr>
        <p:txBody>
          <a:bodyPr>
            <a:normAutofit/>
          </a:bodyPr>
          <a:lstStyle/>
          <a:p>
            <a:r>
              <a:rPr lang="en-US" sz="2800" dirty="0"/>
              <a:t>Does your organization have a formal written succession plan for key leadership roles?</a:t>
            </a:r>
          </a:p>
          <a:p>
            <a:endParaRPr lang="en-US" sz="2800" dirty="0"/>
          </a:p>
          <a:p>
            <a:pPr>
              <a:buFont typeface="Wingdings" panose="05000000000000000000" pitchFamily="2" charset="2"/>
              <a:buChar char="Ø"/>
            </a:pPr>
            <a:r>
              <a:rPr lang="en-US" sz="2800" dirty="0"/>
              <a:t>87.5% said No</a:t>
            </a:r>
          </a:p>
          <a:p>
            <a:pPr>
              <a:buFont typeface="Wingdings" panose="05000000000000000000" pitchFamily="2" charset="2"/>
              <a:buChar char="Ø"/>
            </a:pPr>
            <a:r>
              <a:rPr lang="en-US" sz="2800" dirty="0"/>
              <a:t>1 respondent said they were in the process of creating a succession plan!</a:t>
            </a:r>
          </a:p>
          <a:p>
            <a:pPr>
              <a:buFont typeface="Wingdings" panose="05000000000000000000" pitchFamily="2" charset="2"/>
              <a:buChar char="Ø"/>
            </a:pPr>
            <a:endParaRPr lang="en-US" dirty="0"/>
          </a:p>
          <a:p>
            <a:pPr>
              <a:buFont typeface="Wingdings" panose="05000000000000000000" pitchFamily="2" charset="2"/>
              <a:buChar char="Ø"/>
            </a:pPr>
            <a:endParaRPr lang="en-US" dirty="0"/>
          </a:p>
        </p:txBody>
      </p:sp>
      <p:pic>
        <p:nvPicPr>
          <p:cNvPr id="7" name="Graphic 6" descr="Onboarding">
            <a:extLst>
              <a:ext uri="{FF2B5EF4-FFF2-40B4-BE49-F238E27FC236}">
                <a16:creationId xmlns:a16="http://schemas.microsoft.com/office/drawing/2014/main" id="{264E336F-F14B-E4D1-660F-365073CE23B5}"/>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8020570" y="2084269"/>
            <a:ext cx="3135109" cy="3135109"/>
          </a:xfrm>
          <a:prstGeom prst="rect">
            <a:avLst/>
          </a:prstGeom>
        </p:spPr>
      </p:pic>
    </p:spTree>
    <p:extLst>
      <p:ext uri="{BB962C8B-B14F-4D97-AF65-F5344CB8AC3E}">
        <p14:creationId xmlns:p14="http://schemas.microsoft.com/office/powerpoint/2010/main" val="27534152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EF89C46-4079-7A38-0E6B-A2CB6FA5BE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F712A2-3590-336D-8D14-C46B5038B29C}"/>
              </a:ext>
            </a:extLst>
          </p:cNvPr>
          <p:cNvSpPr>
            <a:spLocks noGrp="1"/>
          </p:cNvSpPr>
          <p:nvPr>
            <p:ph type="title"/>
          </p:nvPr>
        </p:nvSpPr>
        <p:spPr>
          <a:xfrm>
            <a:off x="1097280" y="286603"/>
            <a:ext cx="10058400" cy="1450757"/>
          </a:xfrm>
        </p:spPr>
        <p:txBody>
          <a:bodyPr>
            <a:normAutofit/>
          </a:bodyPr>
          <a:lstStyle/>
          <a:p>
            <a:r>
              <a:rPr lang="en-US" dirty="0"/>
              <a:t>Member Survey Responses:</a:t>
            </a:r>
          </a:p>
        </p:txBody>
      </p:sp>
      <p:sp>
        <p:nvSpPr>
          <p:cNvPr id="3" name="Content Placeholder 2">
            <a:extLst>
              <a:ext uri="{FF2B5EF4-FFF2-40B4-BE49-F238E27FC236}">
                <a16:creationId xmlns:a16="http://schemas.microsoft.com/office/drawing/2014/main" id="{AC7B64AF-8077-667F-3617-FD0E8694CD48}"/>
              </a:ext>
            </a:extLst>
          </p:cNvPr>
          <p:cNvSpPr>
            <a:spLocks noGrp="1"/>
          </p:cNvSpPr>
          <p:nvPr>
            <p:ph idx="1"/>
          </p:nvPr>
        </p:nvSpPr>
        <p:spPr>
          <a:xfrm>
            <a:off x="1097279" y="1845734"/>
            <a:ext cx="6454987" cy="4023360"/>
          </a:xfrm>
        </p:spPr>
        <p:txBody>
          <a:bodyPr>
            <a:normAutofit/>
          </a:bodyPr>
          <a:lstStyle/>
          <a:p>
            <a:r>
              <a:rPr lang="en-US" sz="2800" dirty="0"/>
              <a:t>Does your organization have staff or board members who could step into leadership roles if needed?</a:t>
            </a:r>
          </a:p>
          <a:p>
            <a:pPr marL="0" indent="0">
              <a:buNone/>
            </a:pPr>
            <a:endParaRPr lang="en-US" sz="2800" dirty="0"/>
          </a:p>
          <a:p>
            <a:pPr>
              <a:buFont typeface="Wingdings" panose="05000000000000000000" pitchFamily="2" charset="2"/>
              <a:buChar char="Ø"/>
            </a:pPr>
            <a:r>
              <a:rPr lang="en-US" sz="2800" dirty="0"/>
              <a:t>37.5% said Yes</a:t>
            </a:r>
          </a:p>
          <a:p>
            <a:pPr>
              <a:buFont typeface="Wingdings" panose="05000000000000000000" pitchFamily="2" charset="2"/>
              <a:buChar char="Ø"/>
            </a:pPr>
            <a:r>
              <a:rPr lang="en-US" sz="2800" dirty="0"/>
              <a:t>12.5% said No</a:t>
            </a:r>
          </a:p>
          <a:p>
            <a:pPr>
              <a:buFont typeface="Wingdings" panose="05000000000000000000" pitchFamily="2" charset="2"/>
              <a:buChar char="Ø"/>
            </a:pPr>
            <a:r>
              <a:rPr lang="en-US" sz="2800" dirty="0"/>
              <a:t>50% said Not Sure</a:t>
            </a:r>
          </a:p>
          <a:p>
            <a:pPr>
              <a:buFont typeface="Wingdings" panose="05000000000000000000" pitchFamily="2" charset="2"/>
              <a:buChar char="Ø"/>
            </a:pPr>
            <a:endParaRPr lang="en-US" dirty="0"/>
          </a:p>
        </p:txBody>
      </p:sp>
      <p:pic>
        <p:nvPicPr>
          <p:cNvPr id="7" name="Graphic 6" descr="Onboarding">
            <a:extLst>
              <a:ext uri="{FF2B5EF4-FFF2-40B4-BE49-F238E27FC236}">
                <a16:creationId xmlns:a16="http://schemas.microsoft.com/office/drawing/2014/main" id="{545597D6-B42D-8B89-5089-713D30B13540}"/>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8020570" y="2084269"/>
            <a:ext cx="3135109" cy="3135109"/>
          </a:xfrm>
          <a:prstGeom prst="rect">
            <a:avLst/>
          </a:prstGeom>
        </p:spPr>
      </p:pic>
    </p:spTree>
    <p:extLst>
      <p:ext uri="{BB962C8B-B14F-4D97-AF65-F5344CB8AC3E}">
        <p14:creationId xmlns:p14="http://schemas.microsoft.com/office/powerpoint/2010/main" val="231331628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LIDO_APP_VERSION" val="1.13.0.5724"/>
  <p:tag name="SLIDO_PRESENTATION_ID" val="8d768fac-5f3b-4252-8ffd-ce49752b75c4"/>
  <p:tag name="SLIDO_EVENT_UUID" val="abf676ea-1cfd-410d-beb9-a68eb54599a1"/>
  <p:tag name="SLIDO_EVENT_SECTION_UUID" val="14074ee7-bf4b-4c76-ad25-33a6877b480a"/>
</p:tagLst>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e19f2def-6a85-489d-9ae7-8ea3fae1cd2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253D95C306AF14793D9715AA235BB57" ma:contentTypeVersion="12" ma:contentTypeDescription="Create a new document." ma:contentTypeScope="" ma:versionID="9491def40226afffdd7820056b1d795a">
  <xsd:schema xmlns:xsd="http://www.w3.org/2001/XMLSchema" xmlns:xs="http://www.w3.org/2001/XMLSchema" xmlns:p="http://schemas.microsoft.com/office/2006/metadata/properties" xmlns:ns3="e19f2def-6a85-489d-9ae7-8ea3fae1cd24" targetNamespace="http://schemas.microsoft.com/office/2006/metadata/properties" ma:root="true" ma:fieldsID="1dc3ca2d5426eff0886d6f958dab90c7" ns3:_="">
    <xsd:import namespace="e19f2def-6a85-489d-9ae7-8ea3fae1cd24"/>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_activity"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19f2def-6a85-489d-9ae7-8ea3fae1cd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_activity" ma:index="18" nillable="true" ma:displayName="_activity" ma:hidden="true" ma:internalName="_activity">
      <xsd:simpleType>
        <xsd:restriction base="dms:Note"/>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EEAF6C8-8108-4D13-875D-4F83D9FCB8D7}">
  <ds:schemaRefs>
    <ds:schemaRef ds:uri="e19f2def-6a85-489d-9ae7-8ea3fae1cd24"/>
    <ds:schemaRef ds:uri="http://schemas.openxmlformats.org/package/2006/metadata/core-properties"/>
    <ds:schemaRef ds:uri="http://purl.org/dc/terms/"/>
    <ds:schemaRef ds:uri="http://schemas.microsoft.com/office/2006/metadata/properties"/>
    <ds:schemaRef ds:uri="http://purl.org/dc/elements/1.1/"/>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C775A3B5-76B6-4E5F-8823-A16AF1785A86}">
  <ds:schemaRefs>
    <ds:schemaRef ds:uri="http://schemas.microsoft.com/sharepoint/v3/contenttype/forms"/>
  </ds:schemaRefs>
</ds:datastoreItem>
</file>

<file path=customXml/itemProps3.xml><?xml version="1.0" encoding="utf-8"?>
<ds:datastoreItem xmlns:ds="http://schemas.openxmlformats.org/officeDocument/2006/customXml" ds:itemID="{1458B21C-F36B-4FD8-A846-B36105FB5BD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19f2def-6a85-489d-9ae7-8ea3fae1cd2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Retrospect</Template>
  <TotalTime>403</TotalTime>
  <Words>686</Words>
  <Application>Microsoft Office PowerPoint</Application>
  <PresentationFormat>Widescreen</PresentationFormat>
  <Paragraphs>90</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Calibri</vt:lpstr>
      <vt:lpstr>Calibri Light</vt:lpstr>
      <vt:lpstr>Candara</vt:lpstr>
      <vt:lpstr>Wingdings</vt:lpstr>
      <vt:lpstr>Retrospect</vt:lpstr>
      <vt:lpstr>Succession Planning Webinar Series </vt:lpstr>
      <vt:lpstr>Introductions…</vt:lpstr>
      <vt:lpstr>Housekeeping items…</vt:lpstr>
      <vt:lpstr>Goals for today:</vt:lpstr>
      <vt:lpstr>Why Succession Planning Matters…</vt:lpstr>
      <vt:lpstr>Member Survey…</vt:lpstr>
      <vt:lpstr>Member Survey Responses:</vt:lpstr>
      <vt:lpstr>Member Survey Responses:</vt:lpstr>
      <vt:lpstr>Member Survey Responses:</vt:lpstr>
      <vt:lpstr>Member Survey Responses:</vt:lpstr>
      <vt:lpstr>Benefits of Succession Planning</vt:lpstr>
      <vt:lpstr>Next Steps…</vt:lpstr>
      <vt:lpstr>Thursday, May 7th</vt:lpstr>
      <vt:lpstr>Thursday, May 14th</vt:lpstr>
      <vt:lpstr>Thursday, May 21st</vt:lpstr>
      <vt:lpstr>Thursday, May 28th</vt:lpstr>
      <vt:lpstr>Next Steps…</vt:lpstr>
      <vt:lpstr>Questions…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APC Winter Membership Meeting</dc:title>
  <dc:creator>Donna Gurnett</dc:creator>
  <cp:lastModifiedBy>Donna Gurnett</cp:lastModifiedBy>
  <cp:revision>16</cp:revision>
  <dcterms:created xsi:type="dcterms:W3CDTF">2023-01-24T20:34:35Z</dcterms:created>
  <dcterms:modified xsi:type="dcterms:W3CDTF">2026-04-30T12:48:33Z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0x0101006253D95C306AF14793D9715AA235BB57</vt:lpwstr>
  </property>
</Properties>
</file>