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10" r:id="rId4"/>
  </p:sldMasterIdLst>
  <p:sldIdLst>
    <p:sldId id="256" r:id="rId5"/>
    <p:sldId id="294" r:id="rId6"/>
    <p:sldId id="295" r:id="rId7"/>
    <p:sldId id="257" r:id="rId8"/>
    <p:sldId id="300" r:id="rId9"/>
    <p:sldId id="302" r:id="rId10"/>
    <p:sldId id="303" r:id="rId11"/>
    <p:sldId id="286" r:id="rId12"/>
    <p:sldId id="304" r:id="rId13"/>
    <p:sldId id="305" r:id="rId14"/>
    <p:sldId id="311" r:id="rId15"/>
    <p:sldId id="306" r:id="rId16"/>
    <p:sldId id="307" r:id="rId17"/>
    <p:sldId id="308" r:id="rId18"/>
    <p:sldId id="309" r:id="rId19"/>
    <p:sldId id="310" r:id="rId20"/>
    <p:sldId id="281" r:id="rId21"/>
    <p:sldId id="312" r:id="rId22"/>
    <p:sldId id="313" r:id="rId23"/>
    <p:sldId id="314" r:id="rId24"/>
    <p:sldId id="290" r:id="rId25"/>
    <p:sldId id="297" r:id="rId26"/>
    <p:sldId id="276" r:id="rId27"/>
  </p:sldIdLst>
  <p:sldSz cx="12192000" cy="6858000"/>
  <p:notesSz cx="6858000" cy="9144000"/>
  <p:custDataLst>
    <p:tags r:id="rId2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50C978-BD40-49CF-8192-1AABCE76E10C}" v="13" dt="2026-05-06T19:54:21.8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5" autoAdjust="0"/>
    <p:restoredTop sz="94660"/>
  </p:normalViewPr>
  <p:slideViewPr>
    <p:cSldViewPr snapToGrid="0">
      <p:cViewPr varScale="1">
        <p:scale>
          <a:sx n="82" d="100"/>
          <a:sy n="82" d="100"/>
        </p:scale>
        <p:origin x="49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na Gurnett" userId="66978072-17d4-44f8-ab06-c36ea5698064" providerId="ADAL" clId="{EAA297AA-B81E-497D-A880-9CD110E68FBD}"/>
    <pc:docChg chg="undo redo custSel addSld delSld modSld sldOrd">
      <pc:chgData name="Donna Gurnett" userId="66978072-17d4-44f8-ab06-c36ea5698064" providerId="ADAL" clId="{EAA297AA-B81E-497D-A880-9CD110E68FBD}" dt="2026-05-06T20:16:54.291" v="2140"/>
      <pc:docMkLst>
        <pc:docMk/>
      </pc:docMkLst>
      <pc:sldChg chg="modSp mod">
        <pc:chgData name="Donna Gurnett" userId="66978072-17d4-44f8-ab06-c36ea5698064" providerId="ADAL" clId="{EAA297AA-B81E-497D-A880-9CD110E68FBD}" dt="2026-05-06T17:44:44.081" v="13" actId="20577"/>
        <pc:sldMkLst>
          <pc:docMk/>
          <pc:sldMk cId="3635092062" sldId="256"/>
        </pc:sldMkLst>
        <pc:spChg chg="mod">
          <ac:chgData name="Donna Gurnett" userId="66978072-17d4-44f8-ab06-c36ea5698064" providerId="ADAL" clId="{EAA297AA-B81E-497D-A880-9CD110E68FBD}" dt="2026-05-06T17:44:44.081" v="13" actId="20577"/>
          <ac:spMkLst>
            <pc:docMk/>
            <pc:sldMk cId="3635092062" sldId="256"/>
            <ac:spMk id="3" creationId="{00000000-0000-0000-0000-000000000000}"/>
          </ac:spMkLst>
        </pc:spChg>
      </pc:sldChg>
      <pc:sldChg chg="modSp mod">
        <pc:chgData name="Donna Gurnett" userId="66978072-17d4-44f8-ab06-c36ea5698064" providerId="ADAL" clId="{EAA297AA-B81E-497D-A880-9CD110E68FBD}" dt="2026-05-06T20:05:18.429" v="2127" actId="20577"/>
        <pc:sldMkLst>
          <pc:docMk/>
          <pc:sldMk cId="3078368542" sldId="257"/>
        </pc:sldMkLst>
        <pc:graphicFrameChg chg="mod modGraphic">
          <ac:chgData name="Donna Gurnett" userId="66978072-17d4-44f8-ab06-c36ea5698064" providerId="ADAL" clId="{EAA297AA-B81E-497D-A880-9CD110E68FBD}" dt="2026-05-06T20:05:18.429" v="2127" actId="20577"/>
          <ac:graphicFrameMkLst>
            <pc:docMk/>
            <pc:sldMk cId="3078368542" sldId="257"/>
            <ac:graphicFrameMk id="70" creationId="{E93BD0ED-BAF3-9207-6FCE-8EA17E54BDC5}"/>
          </ac:graphicFrameMkLst>
        </pc:graphicFrameChg>
      </pc:sldChg>
      <pc:sldChg chg="modSp del mod">
        <pc:chgData name="Donna Gurnett" userId="66978072-17d4-44f8-ab06-c36ea5698064" providerId="ADAL" clId="{EAA297AA-B81E-497D-A880-9CD110E68FBD}" dt="2026-05-06T17:59:51.088" v="671" actId="47"/>
        <pc:sldMkLst>
          <pc:docMk/>
          <pc:sldMk cId="1694442360" sldId="277"/>
        </pc:sldMkLst>
        <pc:spChg chg="mod">
          <ac:chgData name="Donna Gurnett" userId="66978072-17d4-44f8-ab06-c36ea5698064" providerId="ADAL" clId="{EAA297AA-B81E-497D-A880-9CD110E68FBD}" dt="2026-05-06T17:53:12.118" v="211" actId="20577"/>
          <ac:spMkLst>
            <pc:docMk/>
            <pc:sldMk cId="1694442360" sldId="277"/>
            <ac:spMk id="2" creationId="{8083C7F9-D06E-090A-8C31-746D97A643E8}"/>
          </ac:spMkLst>
        </pc:spChg>
        <pc:graphicFrameChg chg="mod modGraphic">
          <ac:chgData name="Donna Gurnett" userId="66978072-17d4-44f8-ab06-c36ea5698064" providerId="ADAL" clId="{EAA297AA-B81E-497D-A880-9CD110E68FBD}" dt="2026-05-06T17:54:23.957" v="371" actId="5793"/>
          <ac:graphicFrameMkLst>
            <pc:docMk/>
            <pc:sldMk cId="1694442360" sldId="277"/>
            <ac:graphicFrameMk id="5" creationId="{C9739642-16AF-6090-CAEE-817F0B07BBB8}"/>
          </ac:graphicFrameMkLst>
        </pc:graphicFrameChg>
      </pc:sldChg>
      <pc:sldChg chg="del">
        <pc:chgData name="Donna Gurnett" userId="66978072-17d4-44f8-ab06-c36ea5698064" providerId="ADAL" clId="{EAA297AA-B81E-497D-A880-9CD110E68FBD}" dt="2026-05-06T17:55:21.400" v="372" actId="47"/>
        <pc:sldMkLst>
          <pc:docMk/>
          <pc:sldMk cId="1981485516" sldId="279"/>
        </pc:sldMkLst>
      </pc:sldChg>
      <pc:sldChg chg="del">
        <pc:chgData name="Donna Gurnett" userId="66978072-17d4-44f8-ab06-c36ea5698064" providerId="ADAL" clId="{EAA297AA-B81E-497D-A880-9CD110E68FBD}" dt="2026-05-06T17:55:21.400" v="372" actId="47"/>
        <pc:sldMkLst>
          <pc:docMk/>
          <pc:sldMk cId="2753415230" sldId="280"/>
        </pc:sldMkLst>
      </pc:sldChg>
      <pc:sldChg chg="addSp delSp add del ord setBg delDesignElem">
        <pc:chgData name="Donna Gurnett" userId="66978072-17d4-44f8-ab06-c36ea5698064" providerId="ADAL" clId="{EAA297AA-B81E-497D-A880-9CD110E68FBD}" dt="2026-05-06T18:23:31.131" v="1483"/>
        <pc:sldMkLst>
          <pc:docMk/>
          <pc:sldMk cId="1351355378" sldId="281"/>
        </pc:sldMkLst>
        <pc:spChg chg="add del">
          <ac:chgData name="Donna Gurnett" userId="66978072-17d4-44f8-ab06-c36ea5698064" providerId="ADAL" clId="{EAA297AA-B81E-497D-A880-9CD110E68FBD}" dt="2026-05-06T18:23:18.612" v="1478"/>
          <ac:spMkLst>
            <pc:docMk/>
            <pc:sldMk cId="1351355378" sldId="281"/>
            <ac:spMk id="9" creationId="{FB5993E2-C02B-4335-ABA5-D8EC465551E3}"/>
          </ac:spMkLst>
        </pc:spChg>
        <pc:spChg chg="add del">
          <ac:chgData name="Donna Gurnett" userId="66978072-17d4-44f8-ab06-c36ea5698064" providerId="ADAL" clId="{EAA297AA-B81E-497D-A880-9CD110E68FBD}" dt="2026-05-06T18:23:18.612" v="1478"/>
          <ac:spMkLst>
            <pc:docMk/>
            <pc:sldMk cId="1351355378" sldId="281"/>
            <ac:spMk id="11" creationId="{C0B801A2-5622-4BE8-9AD2-C337A2CD0022}"/>
          </ac:spMkLst>
        </pc:spChg>
        <pc:spChg chg="add del">
          <ac:chgData name="Donna Gurnett" userId="66978072-17d4-44f8-ab06-c36ea5698064" providerId="ADAL" clId="{EAA297AA-B81E-497D-A880-9CD110E68FBD}" dt="2026-05-06T18:23:18.612" v="1478"/>
          <ac:spMkLst>
            <pc:docMk/>
            <pc:sldMk cId="1351355378" sldId="281"/>
            <ac:spMk id="13" creationId="{B7AF614F-5BC3-4086-99F5-B87C5847A071}"/>
          </ac:spMkLst>
        </pc:spChg>
      </pc:sldChg>
      <pc:sldChg chg="del">
        <pc:chgData name="Donna Gurnett" userId="66978072-17d4-44f8-ab06-c36ea5698064" providerId="ADAL" clId="{EAA297AA-B81E-497D-A880-9CD110E68FBD}" dt="2026-05-06T17:55:21.400" v="372" actId="47"/>
        <pc:sldMkLst>
          <pc:docMk/>
          <pc:sldMk cId="2313316289" sldId="282"/>
        </pc:sldMkLst>
      </pc:sldChg>
      <pc:sldChg chg="del">
        <pc:chgData name="Donna Gurnett" userId="66978072-17d4-44f8-ab06-c36ea5698064" providerId="ADAL" clId="{EAA297AA-B81E-497D-A880-9CD110E68FBD}" dt="2026-05-06T17:55:21.400" v="372" actId="47"/>
        <pc:sldMkLst>
          <pc:docMk/>
          <pc:sldMk cId="492781102" sldId="283"/>
        </pc:sldMkLst>
      </pc:sldChg>
      <pc:sldChg chg="del">
        <pc:chgData name="Donna Gurnett" userId="66978072-17d4-44f8-ab06-c36ea5698064" providerId="ADAL" clId="{EAA297AA-B81E-497D-A880-9CD110E68FBD}" dt="2026-05-06T17:55:21.400" v="372" actId="47"/>
        <pc:sldMkLst>
          <pc:docMk/>
          <pc:sldMk cId="1510424992" sldId="284"/>
        </pc:sldMkLst>
      </pc:sldChg>
      <pc:sldChg chg="addSp delSp add del ord setBg delDesignElem">
        <pc:chgData name="Donna Gurnett" userId="66978072-17d4-44f8-ab06-c36ea5698064" providerId="ADAL" clId="{EAA297AA-B81E-497D-A880-9CD110E68FBD}" dt="2026-05-06T19:23:04.535" v="1773"/>
        <pc:sldMkLst>
          <pc:docMk/>
          <pc:sldMk cId="900803377" sldId="286"/>
        </pc:sldMkLst>
        <pc:spChg chg="add del">
          <ac:chgData name="Donna Gurnett" userId="66978072-17d4-44f8-ab06-c36ea5698064" providerId="ADAL" clId="{EAA297AA-B81E-497D-A880-9CD110E68FBD}" dt="2026-05-06T18:23:18.612" v="1478"/>
          <ac:spMkLst>
            <pc:docMk/>
            <pc:sldMk cId="900803377" sldId="286"/>
            <ac:spMk id="28" creationId="{FB5993E2-C02B-4335-ABA5-D8EC465551E3}"/>
          </ac:spMkLst>
        </pc:spChg>
        <pc:spChg chg="add del">
          <ac:chgData name="Donna Gurnett" userId="66978072-17d4-44f8-ab06-c36ea5698064" providerId="ADAL" clId="{EAA297AA-B81E-497D-A880-9CD110E68FBD}" dt="2026-05-06T18:23:18.612" v="1478"/>
          <ac:spMkLst>
            <pc:docMk/>
            <pc:sldMk cId="900803377" sldId="286"/>
            <ac:spMk id="29" creationId="{C0B801A2-5622-4BE8-9AD2-C337A2CD0022}"/>
          </ac:spMkLst>
        </pc:spChg>
        <pc:spChg chg="add del">
          <ac:chgData name="Donna Gurnett" userId="66978072-17d4-44f8-ab06-c36ea5698064" providerId="ADAL" clId="{EAA297AA-B81E-497D-A880-9CD110E68FBD}" dt="2026-05-06T18:23:18.612" v="1478"/>
          <ac:spMkLst>
            <pc:docMk/>
            <pc:sldMk cId="900803377" sldId="286"/>
            <ac:spMk id="30" creationId="{B7AF614F-5BC3-4086-99F5-B87C5847A071}"/>
          </ac:spMkLst>
        </pc:spChg>
      </pc:sldChg>
      <pc:sldChg chg="del">
        <pc:chgData name="Donna Gurnett" userId="66978072-17d4-44f8-ab06-c36ea5698064" providerId="ADAL" clId="{EAA297AA-B81E-497D-A880-9CD110E68FBD}" dt="2026-05-06T17:55:53.689" v="374" actId="47"/>
        <pc:sldMkLst>
          <pc:docMk/>
          <pc:sldMk cId="1702064263" sldId="288"/>
        </pc:sldMkLst>
      </pc:sldChg>
      <pc:sldChg chg="del">
        <pc:chgData name="Donna Gurnett" userId="66978072-17d4-44f8-ab06-c36ea5698064" providerId="ADAL" clId="{EAA297AA-B81E-497D-A880-9CD110E68FBD}" dt="2026-05-06T17:55:35.460" v="373" actId="47"/>
        <pc:sldMkLst>
          <pc:docMk/>
          <pc:sldMk cId="2338664836" sldId="289"/>
        </pc:sldMkLst>
      </pc:sldChg>
      <pc:sldChg chg="ord">
        <pc:chgData name="Donna Gurnett" userId="66978072-17d4-44f8-ab06-c36ea5698064" providerId="ADAL" clId="{EAA297AA-B81E-497D-A880-9CD110E68FBD}" dt="2026-05-06T19:55:57.179" v="2113"/>
        <pc:sldMkLst>
          <pc:docMk/>
          <pc:sldMk cId="1848840207" sldId="290"/>
        </pc:sldMkLst>
      </pc:sldChg>
      <pc:sldChg chg="del">
        <pc:chgData name="Donna Gurnett" userId="66978072-17d4-44f8-ab06-c36ea5698064" providerId="ADAL" clId="{EAA297AA-B81E-497D-A880-9CD110E68FBD}" dt="2026-05-06T17:55:35.460" v="373" actId="47"/>
        <pc:sldMkLst>
          <pc:docMk/>
          <pc:sldMk cId="1027898324" sldId="293"/>
        </pc:sldMkLst>
      </pc:sldChg>
      <pc:sldChg chg="del">
        <pc:chgData name="Donna Gurnett" userId="66978072-17d4-44f8-ab06-c36ea5698064" providerId="ADAL" clId="{EAA297AA-B81E-497D-A880-9CD110E68FBD}" dt="2026-05-06T19:25:10.310" v="1824" actId="47"/>
        <pc:sldMkLst>
          <pc:docMk/>
          <pc:sldMk cId="3166622647" sldId="296"/>
        </pc:sldMkLst>
      </pc:sldChg>
      <pc:sldChg chg="del">
        <pc:chgData name="Donna Gurnett" userId="66978072-17d4-44f8-ab06-c36ea5698064" providerId="ADAL" clId="{EAA297AA-B81E-497D-A880-9CD110E68FBD}" dt="2026-05-06T19:25:06.543" v="1822" actId="47"/>
        <pc:sldMkLst>
          <pc:docMk/>
          <pc:sldMk cId="217398781" sldId="298"/>
        </pc:sldMkLst>
      </pc:sldChg>
      <pc:sldChg chg="del">
        <pc:chgData name="Donna Gurnett" userId="66978072-17d4-44f8-ab06-c36ea5698064" providerId="ADAL" clId="{EAA297AA-B81E-497D-A880-9CD110E68FBD}" dt="2026-05-06T19:25:08.032" v="1823" actId="47"/>
        <pc:sldMkLst>
          <pc:docMk/>
          <pc:sldMk cId="1871976914" sldId="299"/>
        </pc:sldMkLst>
      </pc:sldChg>
      <pc:sldChg chg="addSp modSp new mod setBg">
        <pc:chgData name="Donna Gurnett" userId="66978072-17d4-44f8-ab06-c36ea5698064" providerId="ADAL" clId="{EAA297AA-B81E-497D-A880-9CD110E68FBD}" dt="2026-05-06T20:05:53.809" v="2129" actId="20577"/>
        <pc:sldMkLst>
          <pc:docMk/>
          <pc:sldMk cId="1878830333" sldId="300"/>
        </pc:sldMkLst>
        <pc:spChg chg="mod">
          <ac:chgData name="Donna Gurnett" userId="66978072-17d4-44f8-ab06-c36ea5698064" providerId="ADAL" clId="{EAA297AA-B81E-497D-A880-9CD110E68FBD}" dt="2026-05-06T17:56:46.439" v="405" actId="26606"/>
          <ac:spMkLst>
            <pc:docMk/>
            <pc:sldMk cId="1878830333" sldId="300"/>
            <ac:spMk id="2" creationId="{7415C6EF-7D97-885D-F33A-2D3111949D02}"/>
          </ac:spMkLst>
        </pc:spChg>
        <pc:spChg chg="mod">
          <ac:chgData name="Donna Gurnett" userId="66978072-17d4-44f8-ab06-c36ea5698064" providerId="ADAL" clId="{EAA297AA-B81E-497D-A880-9CD110E68FBD}" dt="2026-05-06T20:05:53.809" v="2129" actId="20577"/>
          <ac:spMkLst>
            <pc:docMk/>
            <pc:sldMk cId="1878830333" sldId="300"/>
            <ac:spMk id="3" creationId="{348FEA79-A758-BFE9-420D-F28665D4BFFD}"/>
          </ac:spMkLst>
        </pc:spChg>
        <pc:spChg chg="add">
          <ac:chgData name="Donna Gurnett" userId="66978072-17d4-44f8-ab06-c36ea5698064" providerId="ADAL" clId="{EAA297AA-B81E-497D-A880-9CD110E68FBD}" dt="2026-05-06T17:56:46.439" v="405" actId="26606"/>
          <ac:spMkLst>
            <pc:docMk/>
            <pc:sldMk cId="1878830333" sldId="300"/>
            <ac:spMk id="8" creationId="{3741B58E-3B65-4A01-A276-975AB2CF8A08}"/>
          </ac:spMkLst>
        </pc:spChg>
        <pc:spChg chg="add">
          <ac:chgData name="Donna Gurnett" userId="66978072-17d4-44f8-ab06-c36ea5698064" providerId="ADAL" clId="{EAA297AA-B81E-497D-A880-9CD110E68FBD}" dt="2026-05-06T17:56:46.439" v="405" actId="26606"/>
          <ac:spMkLst>
            <pc:docMk/>
            <pc:sldMk cId="1878830333" sldId="300"/>
            <ac:spMk id="10" creationId="{7AAC67C3-831B-4AB1-A259-DFB839CAFAFC}"/>
          </ac:spMkLst>
        </pc:spChg>
        <pc:spChg chg="add">
          <ac:chgData name="Donna Gurnett" userId="66978072-17d4-44f8-ab06-c36ea5698064" providerId="ADAL" clId="{EAA297AA-B81E-497D-A880-9CD110E68FBD}" dt="2026-05-06T17:56:46.439" v="405" actId="26606"/>
          <ac:spMkLst>
            <pc:docMk/>
            <pc:sldMk cId="1878830333" sldId="300"/>
            <ac:spMk id="12" creationId="{054B3F04-9EAC-45C0-B3CE-0387EEA10A0C}"/>
          </ac:spMkLst>
        </pc:spChg>
      </pc:sldChg>
      <pc:sldChg chg="new del">
        <pc:chgData name="Donna Gurnett" userId="66978072-17d4-44f8-ab06-c36ea5698064" providerId="ADAL" clId="{EAA297AA-B81E-497D-A880-9CD110E68FBD}" dt="2026-05-06T18:00:19.585" v="674" actId="47"/>
        <pc:sldMkLst>
          <pc:docMk/>
          <pc:sldMk cId="1072237542" sldId="301"/>
        </pc:sldMkLst>
      </pc:sldChg>
      <pc:sldChg chg="addSp delSp modSp new mod modClrScheme chgLayout">
        <pc:chgData name="Donna Gurnett" userId="66978072-17d4-44f8-ab06-c36ea5698064" providerId="ADAL" clId="{EAA297AA-B81E-497D-A880-9CD110E68FBD}" dt="2026-05-06T18:00:10.159" v="673" actId="113"/>
        <pc:sldMkLst>
          <pc:docMk/>
          <pc:sldMk cId="1790610511" sldId="302"/>
        </pc:sldMkLst>
        <pc:spChg chg="del mod ord">
          <ac:chgData name="Donna Gurnett" userId="66978072-17d4-44f8-ab06-c36ea5698064" providerId="ADAL" clId="{EAA297AA-B81E-497D-A880-9CD110E68FBD}" dt="2026-05-06T17:57:37.096" v="409" actId="700"/>
          <ac:spMkLst>
            <pc:docMk/>
            <pc:sldMk cId="1790610511" sldId="302"/>
            <ac:spMk id="2" creationId="{3EC7948C-4F2E-1916-DF13-0DE43E649763}"/>
          </ac:spMkLst>
        </pc:spChg>
        <pc:spChg chg="del mod ord">
          <ac:chgData name="Donna Gurnett" userId="66978072-17d4-44f8-ab06-c36ea5698064" providerId="ADAL" clId="{EAA297AA-B81E-497D-A880-9CD110E68FBD}" dt="2026-05-06T17:57:37.096" v="409" actId="700"/>
          <ac:spMkLst>
            <pc:docMk/>
            <pc:sldMk cId="1790610511" sldId="302"/>
            <ac:spMk id="3" creationId="{91177178-9A8F-5B6C-326D-0D82DA0D389A}"/>
          </ac:spMkLst>
        </pc:spChg>
        <pc:spChg chg="add mod ord">
          <ac:chgData name="Donna Gurnett" userId="66978072-17d4-44f8-ab06-c36ea5698064" providerId="ADAL" clId="{EAA297AA-B81E-497D-A880-9CD110E68FBD}" dt="2026-05-06T17:57:54.971" v="444" actId="5793"/>
          <ac:spMkLst>
            <pc:docMk/>
            <pc:sldMk cId="1790610511" sldId="302"/>
            <ac:spMk id="4" creationId="{BF8A5F08-4E95-CA33-53B3-1B2EBAB0D751}"/>
          </ac:spMkLst>
        </pc:spChg>
        <pc:spChg chg="add mod ord">
          <ac:chgData name="Donna Gurnett" userId="66978072-17d4-44f8-ab06-c36ea5698064" providerId="ADAL" clId="{EAA297AA-B81E-497D-A880-9CD110E68FBD}" dt="2026-05-06T18:00:03.045" v="672" actId="113"/>
          <ac:spMkLst>
            <pc:docMk/>
            <pc:sldMk cId="1790610511" sldId="302"/>
            <ac:spMk id="5" creationId="{17F8B386-4A5D-84DC-2119-A63E2380F384}"/>
          </ac:spMkLst>
        </pc:spChg>
        <pc:spChg chg="add mod ord">
          <ac:chgData name="Donna Gurnett" userId="66978072-17d4-44f8-ab06-c36ea5698064" providerId="ADAL" clId="{EAA297AA-B81E-497D-A880-9CD110E68FBD}" dt="2026-05-06T17:59:09.215" v="583" actId="20577"/>
          <ac:spMkLst>
            <pc:docMk/>
            <pc:sldMk cId="1790610511" sldId="302"/>
            <ac:spMk id="6" creationId="{ED453A3A-7644-261D-576A-E02FA02D96A1}"/>
          </ac:spMkLst>
        </pc:spChg>
        <pc:spChg chg="add mod ord">
          <ac:chgData name="Donna Gurnett" userId="66978072-17d4-44f8-ab06-c36ea5698064" providerId="ADAL" clId="{EAA297AA-B81E-497D-A880-9CD110E68FBD}" dt="2026-05-06T18:00:10.159" v="673" actId="113"/>
          <ac:spMkLst>
            <pc:docMk/>
            <pc:sldMk cId="1790610511" sldId="302"/>
            <ac:spMk id="7" creationId="{8768BB9D-80DC-3DDE-765F-BE3AD2150F0B}"/>
          </ac:spMkLst>
        </pc:spChg>
        <pc:spChg chg="add mod ord">
          <ac:chgData name="Donna Gurnett" userId="66978072-17d4-44f8-ab06-c36ea5698064" providerId="ADAL" clId="{EAA297AA-B81E-497D-A880-9CD110E68FBD}" dt="2026-05-06T17:59:39.503" v="670" actId="20577"/>
          <ac:spMkLst>
            <pc:docMk/>
            <pc:sldMk cId="1790610511" sldId="302"/>
            <ac:spMk id="8" creationId="{B8E294F3-7794-0EEA-0EA2-A627E28F293B}"/>
          </ac:spMkLst>
        </pc:spChg>
      </pc:sldChg>
      <pc:sldChg chg="addSp delSp modSp new mod setBg modClrScheme chgLayout">
        <pc:chgData name="Donna Gurnett" userId="66978072-17d4-44f8-ab06-c36ea5698064" providerId="ADAL" clId="{EAA297AA-B81E-497D-A880-9CD110E68FBD}" dt="2026-05-06T18:02:38.082" v="709" actId="14100"/>
        <pc:sldMkLst>
          <pc:docMk/>
          <pc:sldMk cId="1523011588" sldId="303"/>
        </pc:sldMkLst>
        <pc:spChg chg="del mod ord">
          <ac:chgData name="Donna Gurnett" userId="66978072-17d4-44f8-ab06-c36ea5698064" providerId="ADAL" clId="{EAA297AA-B81E-497D-A880-9CD110E68FBD}" dt="2026-05-06T18:01:16.530" v="676" actId="700"/>
          <ac:spMkLst>
            <pc:docMk/>
            <pc:sldMk cId="1523011588" sldId="303"/>
            <ac:spMk id="2" creationId="{67A62E18-FCAE-ABF5-0510-3234C4F4A9BA}"/>
          </ac:spMkLst>
        </pc:spChg>
        <pc:spChg chg="del mod ord">
          <ac:chgData name="Donna Gurnett" userId="66978072-17d4-44f8-ab06-c36ea5698064" providerId="ADAL" clId="{EAA297AA-B81E-497D-A880-9CD110E68FBD}" dt="2026-05-06T18:01:16.530" v="676" actId="700"/>
          <ac:spMkLst>
            <pc:docMk/>
            <pc:sldMk cId="1523011588" sldId="303"/>
            <ac:spMk id="3" creationId="{11CCFF32-D811-6BAD-FDA8-58D6EF5B72BD}"/>
          </ac:spMkLst>
        </pc:spChg>
        <pc:spChg chg="del">
          <ac:chgData name="Donna Gurnett" userId="66978072-17d4-44f8-ab06-c36ea5698064" providerId="ADAL" clId="{EAA297AA-B81E-497D-A880-9CD110E68FBD}" dt="2026-05-06T18:01:16.530" v="676" actId="700"/>
          <ac:spMkLst>
            <pc:docMk/>
            <pc:sldMk cId="1523011588" sldId="303"/>
            <ac:spMk id="4" creationId="{145AFE90-0E9D-BFC9-1A3E-D976C54ACEE0}"/>
          </ac:spMkLst>
        </pc:spChg>
        <pc:spChg chg="del">
          <ac:chgData name="Donna Gurnett" userId="66978072-17d4-44f8-ab06-c36ea5698064" providerId="ADAL" clId="{EAA297AA-B81E-497D-A880-9CD110E68FBD}" dt="2026-05-06T18:01:16.530" v="676" actId="700"/>
          <ac:spMkLst>
            <pc:docMk/>
            <pc:sldMk cId="1523011588" sldId="303"/>
            <ac:spMk id="5" creationId="{F141824A-86F6-546E-AD18-79CAE5D970ED}"/>
          </ac:spMkLst>
        </pc:spChg>
        <pc:spChg chg="del">
          <ac:chgData name="Donna Gurnett" userId="66978072-17d4-44f8-ab06-c36ea5698064" providerId="ADAL" clId="{EAA297AA-B81E-497D-A880-9CD110E68FBD}" dt="2026-05-06T18:01:16.530" v="676" actId="700"/>
          <ac:spMkLst>
            <pc:docMk/>
            <pc:sldMk cId="1523011588" sldId="303"/>
            <ac:spMk id="6" creationId="{7F27C7AF-4D3F-F06D-B901-705E4C3EE15A}"/>
          </ac:spMkLst>
        </pc:spChg>
        <pc:spChg chg="add del mod ord">
          <ac:chgData name="Donna Gurnett" userId="66978072-17d4-44f8-ab06-c36ea5698064" providerId="ADAL" clId="{EAA297AA-B81E-497D-A880-9CD110E68FBD}" dt="2026-05-06T18:01:32.159" v="677" actId="700"/>
          <ac:spMkLst>
            <pc:docMk/>
            <pc:sldMk cId="1523011588" sldId="303"/>
            <ac:spMk id="7" creationId="{6B6E8125-AA08-D5BE-F229-8F7E09C4410B}"/>
          </ac:spMkLst>
        </pc:spChg>
        <pc:spChg chg="add del mod ord">
          <ac:chgData name="Donna Gurnett" userId="66978072-17d4-44f8-ab06-c36ea5698064" providerId="ADAL" clId="{EAA297AA-B81E-497D-A880-9CD110E68FBD}" dt="2026-05-06T18:01:32.159" v="677" actId="700"/>
          <ac:spMkLst>
            <pc:docMk/>
            <pc:sldMk cId="1523011588" sldId="303"/>
            <ac:spMk id="8" creationId="{1E66B544-5A83-3F60-1FFC-D07E61964C88}"/>
          </ac:spMkLst>
        </pc:spChg>
        <pc:spChg chg="add mod ord">
          <ac:chgData name="Donna Gurnett" userId="66978072-17d4-44f8-ab06-c36ea5698064" providerId="ADAL" clId="{EAA297AA-B81E-497D-A880-9CD110E68FBD}" dt="2026-05-06T18:02:18.518" v="706" actId="26606"/>
          <ac:spMkLst>
            <pc:docMk/>
            <pc:sldMk cId="1523011588" sldId="303"/>
            <ac:spMk id="9" creationId="{86D950E4-C71A-8A4B-DD50-EA40DAEDE637}"/>
          </ac:spMkLst>
        </pc:spChg>
        <pc:spChg chg="add mod ord">
          <ac:chgData name="Donna Gurnett" userId="66978072-17d4-44f8-ab06-c36ea5698064" providerId="ADAL" clId="{EAA297AA-B81E-497D-A880-9CD110E68FBD}" dt="2026-05-06T18:02:38.082" v="709" actId="14100"/>
          <ac:spMkLst>
            <pc:docMk/>
            <pc:sldMk cId="1523011588" sldId="303"/>
            <ac:spMk id="10" creationId="{1290C162-0DAA-6302-7FA7-7BE6C4436704}"/>
          </ac:spMkLst>
        </pc:spChg>
        <pc:spChg chg="add">
          <ac:chgData name="Donna Gurnett" userId="66978072-17d4-44f8-ab06-c36ea5698064" providerId="ADAL" clId="{EAA297AA-B81E-497D-A880-9CD110E68FBD}" dt="2026-05-06T18:02:18.518" v="706" actId="26606"/>
          <ac:spMkLst>
            <pc:docMk/>
            <pc:sldMk cId="1523011588" sldId="303"/>
            <ac:spMk id="15" creationId="{3741B58E-3B65-4A01-A276-975AB2CF8A08}"/>
          </ac:spMkLst>
        </pc:spChg>
        <pc:spChg chg="add">
          <ac:chgData name="Donna Gurnett" userId="66978072-17d4-44f8-ab06-c36ea5698064" providerId="ADAL" clId="{EAA297AA-B81E-497D-A880-9CD110E68FBD}" dt="2026-05-06T18:02:18.518" v="706" actId="26606"/>
          <ac:spMkLst>
            <pc:docMk/>
            <pc:sldMk cId="1523011588" sldId="303"/>
            <ac:spMk id="17" creationId="{7AAC67C3-831B-4AB1-A259-DFB839CAFAFC}"/>
          </ac:spMkLst>
        </pc:spChg>
        <pc:spChg chg="add">
          <ac:chgData name="Donna Gurnett" userId="66978072-17d4-44f8-ab06-c36ea5698064" providerId="ADAL" clId="{EAA297AA-B81E-497D-A880-9CD110E68FBD}" dt="2026-05-06T18:02:18.518" v="706" actId="26606"/>
          <ac:spMkLst>
            <pc:docMk/>
            <pc:sldMk cId="1523011588" sldId="303"/>
            <ac:spMk id="19" creationId="{054B3F04-9EAC-45C0-B3CE-0387EEA10A0C}"/>
          </ac:spMkLst>
        </pc:spChg>
      </pc:sldChg>
      <pc:sldChg chg="addSp delSp modSp new mod modClrScheme chgLayout">
        <pc:chgData name="Donna Gurnett" userId="66978072-17d4-44f8-ab06-c36ea5698064" providerId="ADAL" clId="{EAA297AA-B81E-497D-A880-9CD110E68FBD}" dt="2026-05-06T20:14:38.118" v="2134" actId="1076"/>
        <pc:sldMkLst>
          <pc:docMk/>
          <pc:sldMk cId="802499523" sldId="304"/>
        </pc:sldMkLst>
        <pc:spChg chg="del mod ord">
          <ac:chgData name="Donna Gurnett" userId="66978072-17d4-44f8-ab06-c36ea5698064" providerId="ADAL" clId="{EAA297AA-B81E-497D-A880-9CD110E68FBD}" dt="2026-05-06T18:03:23.815" v="711" actId="700"/>
          <ac:spMkLst>
            <pc:docMk/>
            <pc:sldMk cId="802499523" sldId="304"/>
            <ac:spMk id="2" creationId="{914A1980-2EE8-F3F4-EFAF-DB7EE499C78E}"/>
          </ac:spMkLst>
        </pc:spChg>
        <pc:spChg chg="del mod ord">
          <ac:chgData name="Donna Gurnett" userId="66978072-17d4-44f8-ab06-c36ea5698064" providerId="ADAL" clId="{EAA297AA-B81E-497D-A880-9CD110E68FBD}" dt="2026-05-06T18:03:23.815" v="711" actId="700"/>
          <ac:spMkLst>
            <pc:docMk/>
            <pc:sldMk cId="802499523" sldId="304"/>
            <ac:spMk id="3" creationId="{97D81E9B-0C0B-4786-2193-64E45DD6F41A}"/>
          </ac:spMkLst>
        </pc:spChg>
        <pc:spChg chg="add mod ord">
          <ac:chgData name="Donna Gurnett" userId="66978072-17d4-44f8-ab06-c36ea5698064" providerId="ADAL" clId="{EAA297AA-B81E-497D-A880-9CD110E68FBD}" dt="2026-05-06T18:03:43.654" v="756" actId="20577"/>
          <ac:spMkLst>
            <pc:docMk/>
            <pc:sldMk cId="802499523" sldId="304"/>
            <ac:spMk id="4" creationId="{45C6ED84-3D85-6E31-D09D-FF6B9B9F6D74}"/>
          </ac:spMkLst>
        </pc:spChg>
        <pc:spChg chg="add del mod ord">
          <ac:chgData name="Donna Gurnett" userId="66978072-17d4-44f8-ab06-c36ea5698064" providerId="ADAL" clId="{EAA297AA-B81E-497D-A880-9CD110E68FBD}" dt="2026-05-06T20:14:33.257" v="2133" actId="1076"/>
          <ac:spMkLst>
            <pc:docMk/>
            <pc:sldMk cId="802499523" sldId="304"/>
            <ac:spMk id="5" creationId="{077006BE-6081-05CD-F392-78981F9DCEE3}"/>
          </ac:spMkLst>
        </pc:spChg>
        <pc:spChg chg="add mod ord">
          <ac:chgData name="Donna Gurnett" userId="66978072-17d4-44f8-ab06-c36ea5698064" providerId="ADAL" clId="{EAA297AA-B81E-497D-A880-9CD110E68FBD}" dt="2026-05-06T20:14:38.118" v="2134" actId="1076"/>
          <ac:spMkLst>
            <pc:docMk/>
            <pc:sldMk cId="802499523" sldId="304"/>
            <ac:spMk id="6" creationId="{1458BBD9-CFB9-3140-6C1B-57EADE79D2DA}"/>
          </ac:spMkLst>
        </pc:spChg>
        <pc:graphicFrameChg chg="add del">
          <ac:chgData name="Donna Gurnett" userId="66978072-17d4-44f8-ab06-c36ea5698064" providerId="ADAL" clId="{EAA297AA-B81E-497D-A880-9CD110E68FBD}" dt="2026-05-06T18:06:41.034" v="825" actId="26606"/>
          <ac:graphicFrameMkLst>
            <pc:docMk/>
            <pc:sldMk cId="802499523" sldId="304"/>
            <ac:graphicFrameMk id="8" creationId="{5F382673-FCC0-8C2E-BA1B-0BAF1AD6FE23}"/>
          </ac:graphicFrameMkLst>
        </pc:graphicFrameChg>
      </pc:sldChg>
      <pc:sldChg chg="addSp delSp modSp new mod setBg modClrScheme chgLayout">
        <pc:chgData name="Donna Gurnett" userId="66978072-17d4-44f8-ab06-c36ea5698064" providerId="ADAL" clId="{EAA297AA-B81E-497D-A880-9CD110E68FBD}" dt="2026-05-06T18:13:38.909" v="949" actId="20577"/>
        <pc:sldMkLst>
          <pc:docMk/>
          <pc:sldMk cId="1043457249" sldId="305"/>
        </pc:sldMkLst>
        <pc:spChg chg="del mod ord">
          <ac:chgData name="Donna Gurnett" userId="66978072-17d4-44f8-ab06-c36ea5698064" providerId="ADAL" clId="{EAA297AA-B81E-497D-A880-9CD110E68FBD}" dt="2026-05-06T18:07:49.409" v="829" actId="700"/>
          <ac:spMkLst>
            <pc:docMk/>
            <pc:sldMk cId="1043457249" sldId="305"/>
            <ac:spMk id="2" creationId="{D6BD36B9-6D71-84C5-6CF9-EB066C3A146E}"/>
          </ac:spMkLst>
        </pc:spChg>
        <pc:spChg chg="del mod ord">
          <ac:chgData name="Donna Gurnett" userId="66978072-17d4-44f8-ab06-c36ea5698064" providerId="ADAL" clId="{EAA297AA-B81E-497D-A880-9CD110E68FBD}" dt="2026-05-06T18:07:49.409" v="829" actId="700"/>
          <ac:spMkLst>
            <pc:docMk/>
            <pc:sldMk cId="1043457249" sldId="305"/>
            <ac:spMk id="3" creationId="{29E80E0E-F789-3DBB-60AF-F14DBFF848B7}"/>
          </ac:spMkLst>
        </pc:spChg>
        <pc:spChg chg="del">
          <ac:chgData name="Donna Gurnett" userId="66978072-17d4-44f8-ab06-c36ea5698064" providerId="ADAL" clId="{EAA297AA-B81E-497D-A880-9CD110E68FBD}" dt="2026-05-06T18:07:49.409" v="829" actId="700"/>
          <ac:spMkLst>
            <pc:docMk/>
            <pc:sldMk cId="1043457249" sldId="305"/>
            <ac:spMk id="4" creationId="{EEE47883-8A21-4FC3-CDA5-B5D3C1AE74CA}"/>
          </ac:spMkLst>
        </pc:spChg>
        <pc:spChg chg="add mod ord">
          <ac:chgData name="Donna Gurnett" userId="66978072-17d4-44f8-ab06-c36ea5698064" providerId="ADAL" clId="{EAA297AA-B81E-497D-A880-9CD110E68FBD}" dt="2026-05-06T18:13:38.909" v="949" actId="20577"/>
          <ac:spMkLst>
            <pc:docMk/>
            <pc:sldMk cId="1043457249" sldId="305"/>
            <ac:spMk id="5" creationId="{94AC4936-2749-5A5E-48DD-9CE155ED83BD}"/>
          </ac:spMkLst>
        </pc:spChg>
        <pc:spChg chg="add mod ord">
          <ac:chgData name="Donna Gurnett" userId="66978072-17d4-44f8-ab06-c36ea5698064" providerId="ADAL" clId="{EAA297AA-B81E-497D-A880-9CD110E68FBD}" dt="2026-05-06T18:08:43.695" v="871" actId="255"/>
          <ac:spMkLst>
            <pc:docMk/>
            <pc:sldMk cId="1043457249" sldId="305"/>
            <ac:spMk id="6" creationId="{1F9FA9A8-010E-AA45-532D-56E4262C706B}"/>
          </ac:spMkLst>
        </pc:spChg>
        <pc:spChg chg="add">
          <ac:chgData name="Donna Gurnett" userId="66978072-17d4-44f8-ab06-c36ea5698064" providerId="ADAL" clId="{EAA297AA-B81E-497D-A880-9CD110E68FBD}" dt="2026-05-06T18:08:36.175" v="870" actId="26606"/>
          <ac:spMkLst>
            <pc:docMk/>
            <pc:sldMk cId="1043457249" sldId="305"/>
            <ac:spMk id="11" creationId="{3741B58E-3B65-4A01-A276-975AB2CF8A08}"/>
          </ac:spMkLst>
        </pc:spChg>
        <pc:spChg chg="add">
          <ac:chgData name="Donna Gurnett" userId="66978072-17d4-44f8-ab06-c36ea5698064" providerId="ADAL" clId="{EAA297AA-B81E-497D-A880-9CD110E68FBD}" dt="2026-05-06T18:08:36.175" v="870" actId="26606"/>
          <ac:spMkLst>
            <pc:docMk/>
            <pc:sldMk cId="1043457249" sldId="305"/>
            <ac:spMk id="13" creationId="{7AAC67C3-831B-4AB1-A259-DFB839CAFAFC}"/>
          </ac:spMkLst>
        </pc:spChg>
        <pc:spChg chg="add">
          <ac:chgData name="Donna Gurnett" userId="66978072-17d4-44f8-ab06-c36ea5698064" providerId="ADAL" clId="{EAA297AA-B81E-497D-A880-9CD110E68FBD}" dt="2026-05-06T18:08:36.175" v="870" actId="26606"/>
          <ac:spMkLst>
            <pc:docMk/>
            <pc:sldMk cId="1043457249" sldId="305"/>
            <ac:spMk id="15" creationId="{054B3F04-9EAC-45C0-B3CE-0387EEA10A0C}"/>
          </ac:spMkLst>
        </pc:spChg>
      </pc:sldChg>
      <pc:sldChg chg="addSp modSp new mod setBg">
        <pc:chgData name="Donna Gurnett" userId="66978072-17d4-44f8-ab06-c36ea5698064" providerId="ADAL" clId="{EAA297AA-B81E-497D-A880-9CD110E68FBD}" dt="2026-05-06T18:17:08.932" v="971" actId="255"/>
        <pc:sldMkLst>
          <pc:docMk/>
          <pc:sldMk cId="562711717" sldId="306"/>
        </pc:sldMkLst>
        <pc:spChg chg="mod">
          <ac:chgData name="Donna Gurnett" userId="66978072-17d4-44f8-ab06-c36ea5698064" providerId="ADAL" clId="{EAA297AA-B81E-497D-A880-9CD110E68FBD}" dt="2026-05-06T18:14:56.676" v="956" actId="26606"/>
          <ac:spMkLst>
            <pc:docMk/>
            <pc:sldMk cId="562711717" sldId="306"/>
            <ac:spMk id="2" creationId="{30D31368-44EF-102A-7861-8B1DF295D753}"/>
          </ac:spMkLst>
        </pc:spChg>
        <pc:spChg chg="mod">
          <ac:chgData name="Donna Gurnett" userId="66978072-17d4-44f8-ab06-c36ea5698064" providerId="ADAL" clId="{EAA297AA-B81E-497D-A880-9CD110E68FBD}" dt="2026-05-06T18:17:08.932" v="971" actId="255"/>
          <ac:spMkLst>
            <pc:docMk/>
            <pc:sldMk cId="562711717" sldId="306"/>
            <ac:spMk id="3" creationId="{9849D9DD-849F-D939-60F9-5A2593EA190E}"/>
          </ac:spMkLst>
        </pc:spChg>
        <pc:spChg chg="add">
          <ac:chgData name="Donna Gurnett" userId="66978072-17d4-44f8-ab06-c36ea5698064" providerId="ADAL" clId="{EAA297AA-B81E-497D-A880-9CD110E68FBD}" dt="2026-05-06T18:14:56.676" v="956" actId="26606"/>
          <ac:spMkLst>
            <pc:docMk/>
            <pc:sldMk cId="562711717" sldId="306"/>
            <ac:spMk id="8" creationId="{3741B58E-3B65-4A01-A276-975AB2CF8A08}"/>
          </ac:spMkLst>
        </pc:spChg>
        <pc:spChg chg="add">
          <ac:chgData name="Donna Gurnett" userId="66978072-17d4-44f8-ab06-c36ea5698064" providerId="ADAL" clId="{EAA297AA-B81E-497D-A880-9CD110E68FBD}" dt="2026-05-06T18:14:56.676" v="956" actId="26606"/>
          <ac:spMkLst>
            <pc:docMk/>
            <pc:sldMk cId="562711717" sldId="306"/>
            <ac:spMk id="10" creationId="{7AAC67C3-831B-4AB1-A259-DFB839CAFAFC}"/>
          </ac:spMkLst>
        </pc:spChg>
        <pc:spChg chg="add">
          <ac:chgData name="Donna Gurnett" userId="66978072-17d4-44f8-ab06-c36ea5698064" providerId="ADAL" clId="{EAA297AA-B81E-497D-A880-9CD110E68FBD}" dt="2026-05-06T18:14:56.676" v="956" actId="26606"/>
          <ac:spMkLst>
            <pc:docMk/>
            <pc:sldMk cId="562711717" sldId="306"/>
            <ac:spMk id="12" creationId="{054B3F04-9EAC-45C0-B3CE-0387EEA10A0C}"/>
          </ac:spMkLst>
        </pc:spChg>
      </pc:sldChg>
      <pc:sldChg chg="modSp add mod">
        <pc:chgData name="Donna Gurnett" userId="66978072-17d4-44f8-ab06-c36ea5698064" providerId="ADAL" clId="{EAA297AA-B81E-497D-A880-9CD110E68FBD}" dt="2026-05-06T18:18:49.014" v="1092" actId="20577"/>
        <pc:sldMkLst>
          <pc:docMk/>
          <pc:sldMk cId="1835277736" sldId="307"/>
        </pc:sldMkLst>
        <pc:spChg chg="mod">
          <ac:chgData name="Donna Gurnett" userId="66978072-17d4-44f8-ab06-c36ea5698064" providerId="ADAL" clId="{EAA297AA-B81E-497D-A880-9CD110E68FBD}" dt="2026-05-06T18:18:49.014" v="1092" actId="20577"/>
          <ac:spMkLst>
            <pc:docMk/>
            <pc:sldMk cId="1835277736" sldId="307"/>
            <ac:spMk id="3" creationId="{933E5C43-C787-D742-B2E7-9638CA26E91C}"/>
          </ac:spMkLst>
        </pc:spChg>
      </pc:sldChg>
      <pc:sldChg chg="modSp add mod">
        <pc:chgData name="Donna Gurnett" userId="66978072-17d4-44f8-ab06-c36ea5698064" providerId="ADAL" clId="{EAA297AA-B81E-497D-A880-9CD110E68FBD}" dt="2026-05-06T18:20:20.133" v="1279" actId="20577"/>
        <pc:sldMkLst>
          <pc:docMk/>
          <pc:sldMk cId="4089312895" sldId="308"/>
        </pc:sldMkLst>
        <pc:spChg chg="mod">
          <ac:chgData name="Donna Gurnett" userId="66978072-17d4-44f8-ab06-c36ea5698064" providerId="ADAL" clId="{EAA297AA-B81E-497D-A880-9CD110E68FBD}" dt="2026-05-06T18:20:20.133" v="1279" actId="20577"/>
          <ac:spMkLst>
            <pc:docMk/>
            <pc:sldMk cId="4089312895" sldId="308"/>
            <ac:spMk id="3" creationId="{0B77E7C4-18CA-C35A-7CE1-E26180316D14}"/>
          </ac:spMkLst>
        </pc:spChg>
      </pc:sldChg>
      <pc:sldChg chg="modSp add mod">
        <pc:chgData name="Donna Gurnett" userId="66978072-17d4-44f8-ab06-c36ea5698064" providerId="ADAL" clId="{EAA297AA-B81E-497D-A880-9CD110E68FBD}" dt="2026-05-06T18:21:14.198" v="1388" actId="27636"/>
        <pc:sldMkLst>
          <pc:docMk/>
          <pc:sldMk cId="1281078472" sldId="309"/>
        </pc:sldMkLst>
        <pc:spChg chg="mod">
          <ac:chgData name="Donna Gurnett" userId="66978072-17d4-44f8-ab06-c36ea5698064" providerId="ADAL" clId="{EAA297AA-B81E-497D-A880-9CD110E68FBD}" dt="2026-05-06T18:21:14.198" v="1388" actId="27636"/>
          <ac:spMkLst>
            <pc:docMk/>
            <pc:sldMk cId="1281078472" sldId="309"/>
            <ac:spMk id="3" creationId="{2511C303-48FE-6BE7-C2A5-696B31AFF019}"/>
          </ac:spMkLst>
        </pc:spChg>
      </pc:sldChg>
      <pc:sldChg chg="modSp add mod">
        <pc:chgData name="Donna Gurnett" userId="66978072-17d4-44f8-ab06-c36ea5698064" providerId="ADAL" clId="{EAA297AA-B81E-497D-A880-9CD110E68FBD}" dt="2026-05-06T18:21:55.549" v="1474" actId="20577"/>
        <pc:sldMkLst>
          <pc:docMk/>
          <pc:sldMk cId="950388121" sldId="310"/>
        </pc:sldMkLst>
        <pc:spChg chg="mod">
          <ac:chgData name="Donna Gurnett" userId="66978072-17d4-44f8-ab06-c36ea5698064" providerId="ADAL" clId="{EAA297AA-B81E-497D-A880-9CD110E68FBD}" dt="2026-05-06T18:21:55.549" v="1474" actId="20577"/>
          <ac:spMkLst>
            <pc:docMk/>
            <pc:sldMk cId="950388121" sldId="310"/>
            <ac:spMk id="3" creationId="{ECFA1EBC-C6E1-0B90-1525-950C4ADB2BB7}"/>
          </ac:spMkLst>
        </pc:spChg>
      </pc:sldChg>
      <pc:sldChg chg="addSp delSp modSp new mod ord setBg">
        <pc:chgData name="Donna Gurnett" userId="66978072-17d4-44f8-ab06-c36ea5698064" providerId="ADAL" clId="{EAA297AA-B81E-497D-A880-9CD110E68FBD}" dt="2026-05-06T20:16:54.291" v="2140"/>
        <pc:sldMkLst>
          <pc:docMk/>
          <pc:sldMk cId="3085939840" sldId="311"/>
        </pc:sldMkLst>
        <pc:spChg chg="mod">
          <ac:chgData name="Donna Gurnett" userId="66978072-17d4-44f8-ab06-c36ea5698064" providerId="ADAL" clId="{EAA297AA-B81E-497D-A880-9CD110E68FBD}" dt="2026-05-06T18:27:31.564" v="1526" actId="122"/>
          <ac:spMkLst>
            <pc:docMk/>
            <pc:sldMk cId="3085939840" sldId="311"/>
            <ac:spMk id="2" creationId="{436D5641-710B-93DB-C271-21FF5815FCE5}"/>
          </ac:spMkLst>
        </pc:spChg>
        <pc:spChg chg="del mod">
          <ac:chgData name="Donna Gurnett" userId="66978072-17d4-44f8-ab06-c36ea5698064" providerId="ADAL" clId="{EAA297AA-B81E-497D-A880-9CD110E68FBD}" dt="2026-05-06T18:26:42.534" v="1517" actId="26606"/>
          <ac:spMkLst>
            <pc:docMk/>
            <pc:sldMk cId="3085939840" sldId="311"/>
            <ac:spMk id="3" creationId="{05564F88-52A4-1E1C-B150-B290CB667607}"/>
          </ac:spMkLst>
        </pc:spChg>
        <pc:spChg chg="add">
          <ac:chgData name="Donna Gurnett" userId="66978072-17d4-44f8-ab06-c36ea5698064" providerId="ADAL" clId="{EAA297AA-B81E-497D-A880-9CD110E68FBD}" dt="2026-05-06T18:26:42.534" v="1517" actId="26606"/>
          <ac:spMkLst>
            <pc:docMk/>
            <pc:sldMk cId="3085939840" sldId="311"/>
            <ac:spMk id="9" creationId="{FB5993E2-C02B-4335-ABA5-D8EC465551E3}"/>
          </ac:spMkLst>
        </pc:spChg>
        <pc:spChg chg="add">
          <ac:chgData name="Donna Gurnett" userId="66978072-17d4-44f8-ab06-c36ea5698064" providerId="ADAL" clId="{EAA297AA-B81E-497D-A880-9CD110E68FBD}" dt="2026-05-06T18:26:42.534" v="1517" actId="26606"/>
          <ac:spMkLst>
            <pc:docMk/>
            <pc:sldMk cId="3085939840" sldId="311"/>
            <ac:spMk id="11" creationId="{C0B801A2-5622-4BE8-9AD2-C337A2CD0022}"/>
          </ac:spMkLst>
        </pc:spChg>
        <pc:spChg chg="add">
          <ac:chgData name="Donna Gurnett" userId="66978072-17d4-44f8-ab06-c36ea5698064" providerId="ADAL" clId="{EAA297AA-B81E-497D-A880-9CD110E68FBD}" dt="2026-05-06T18:26:42.534" v="1517" actId="26606"/>
          <ac:spMkLst>
            <pc:docMk/>
            <pc:sldMk cId="3085939840" sldId="311"/>
            <ac:spMk id="13" creationId="{B7AF614F-5BC3-4086-99F5-B87C5847A071}"/>
          </ac:spMkLst>
        </pc:spChg>
        <pc:graphicFrameChg chg="add">
          <ac:chgData name="Donna Gurnett" userId="66978072-17d4-44f8-ab06-c36ea5698064" providerId="ADAL" clId="{EAA297AA-B81E-497D-A880-9CD110E68FBD}" dt="2026-05-06T18:26:42.534" v="1517" actId="26606"/>
          <ac:graphicFrameMkLst>
            <pc:docMk/>
            <pc:sldMk cId="3085939840" sldId="311"/>
            <ac:graphicFrameMk id="5" creationId="{5B909CCC-AC6D-5DB9-EEFD-AE5423CB0D24}"/>
          </ac:graphicFrameMkLst>
        </pc:graphicFrameChg>
      </pc:sldChg>
      <pc:sldChg chg="addSp delSp modSp new mod ord setBg">
        <pc:chgData name="Donna Gurnett" userId="66978072-17d4-44f8-ab06-c36ea5698064" providerId="ADAL" clId="{EAA297AA-B81E-497D-A880-9CD110E68FBD}" dt="2026-05-06T19:24:52.959" v="1821"/>
        <pc:sldMkLst>
          <pc:docMk/>
          <pc:sldMk cId="1805494660" sldId="312"/>
        </pc:sldMkLst>
        <pc:spChg chg="mod">
          <ac:chgData name="Donna Gurnett" userId="66978072-17d4-44f8-ab06-c36ea5698064" providerId="ADAL" clId="{EAA297AA-B81E-497D-A880-9CD110E68FBD}" dt="2026-05-06T19:21:40.487" v="1762" actId="26606"/>
          <ac:spMkLst>
            <pc:docMk/>
            <pc:sldMk cId="1805494660" sldId="312"/>
            <ac:spMk id="2" creationId="{BE62B1FC-4A70-B5B9-E2CE-BDBDC46AD177}"/>
          </ac:spMkLst>
        </pc:spChg>
        <pc:spChg chg="add del mod">
          <ac:chgData name="Donna Gurnett" userId="66978072-17d4-44f8-ab06-c36ea5698064" providerId="ADAL" clId="{EAA297AA-B81E-497D-A880-9CD110E68FBD}" dt="2026-05-06T19:21:40.487" v="1762" actId="26606"/>
          <ac:spMkLst>
            <pc:docMk/>
            <pc:sldMk cId="1805494660" sldId="312"/>
            <ac:spMk id="3" creationId="{4277F15A-6D95-C51C-F982-6AA91FDE54AE}"/>
          </ac:spMkLst>
        </pc:spChg>
        <pc:spChg chg="add mod">
          <ac:chgData name="Donna Gurnett" userId="66978072-17d4-44f8-ab06-c36ea5698064" providerId="ADAL" clId="{EAA297AA-B81E-497D-A880-9CD110E68FBD}" dt="2026-05-06T19:20:32.817" v="1559"/>
          <ac:spMkLst>
            <pc:docMk/>
            <pc:sldMk cId="1805494660" sldId="312"/>
            <ac:spMk id="4" creationId="{C702B5D8-685A-B602-7413-FD47A8FCDD48}"/>
          </ac:spMkLst>
        </pc:spChg>
        <pc:spChg chg="add">
          <ac:chgData name="Donna Gurnett" userId="66978072-17d4-44f8-ab06-c36ea5698064" providerId="ADAL" clId="{EAA297AA-B81E-497D-A880-9CD110E68FBD}" dt="2026-05-06T19:21:40.487" v="1762" actId="26606"/>
          <ac:spMkLst>
            <pc:docMk/>
            <pc:sldMk cId="1805494660" sldId="312"/>
            <ac:spMk id="9" creationId="{FB5993E2-C02B-4335-ABA5-D8EC465551E3}"/>
          </ac:spMkLst>
        </pc:spChg>
        <pc:spChg chg="add">
          <ac:chgData name="Donna Gurnett" userId="66978072-17d4-44f8-ab06-c36ea5698064" providerId="ADAL" clId="{EAA297AA-B81E-497D-A880-9CD110E68FBD}" dt="2026-05-06T19:21:40.487" v="1762" actId="26606"/>
          <ac:spMkLst>
            <pc:docMk/>
            <pc:sldMk cId="1805494660" sldId="312"/>
            <ac:spMk id="11" creationId="{C0B801A2-5622-4BE8-9AD2-C337A2CD0022}"/>
          </ac:spMkLst>
        </pc:spChg>
        <pc:spChg chg="add">
          <ac:chgData name="Donna Gurnett" userId="66978072-17d4-44f8-ab06-c36ea5698064" providerId="ADAL" clId="{EAA297AA-B81E-497D-A880-9CD110E68FBD}" dt="2026-05-06T19:21:40.487" v="1762" actId="26606"/>
          <ac:spMkLst>
            <pc:docMk/>
            <pc:sldMk cId="1805494660" sldId="312"/>
            <ac:spMk id="13" creationId="{B7AF614F-5BC3-4086-99F5-B87C5847A071}"/>
          </ac:spMkLst>
        </pc:spChg>
        <pc:graphicFrameChg chg="add mod">
          <ac:chgData name="Donna Gurnett" userId="66978072-17d4-44f8-ab06-c36ea5698064" providerId="ADAL" clId="{EAA297AA-B81E-497D-A880-9CD110E68FBD}" dt="2026-05-06T19:21:51.021" v="1763"/>
          <ac:graphicFrameMkLst>
            <pc:docMk/>
            <pc:sldMk cId="1805494660" sldId="312"/>
            <ac:graphicFrameMk id="5" creationId="{E7CD9FD1-32CF-9204-39C1-F5B30594BA5C}"/>
          </ac:graphicFrameMkLst>
        </pc:graphicFrameChg>
      </pc:sldChg>
      <pc:sldChg chg="addSp delSp modSp new mod setBg">
        <pc:chgData name="Donna Gurnett" userId="66978072-17d4-44f8-ab06-c36ea5698064" providerId="ADAL" clId="{EAA297AA-B81E-497D-A880-9CD110E68FBD}" dt="2026-05-06T19:59:05.135" v="2114" actId="14100"/>
        <pc:sldMkLst>
          <pc:docMk/>
          <pc:sldMk cId="2010318716" sldId="313"/>
        </pc:sldMkLst>
        <pc:spChg chg="mod">
          <ac:chgData name="Donna Gurnett" userId="66978072-17d4-44f8-ab06-c36ea5698064" providerId="ADAL" clId="{EAA297AA-B81E-497D-A880-9CD110E68FBD}" dt="2026-05-06T19:59:05.135" v="2114" actId="14100"/>
          <ac:spMkLst>
            <pc:docMk/>
            <pc:sldMk cId="2010318716" sldId="313"/>
            <ac:spMk id="2" creationId="{714285B8-6F1E-60F9-89F6-DBC6548A502F}"/>
          </ac:spMkLst>
        </pc:spChg>
        <pc:spChg chg="del mod">
          <ac:chgData name="Donna Gurnett" userId="66978072-17d4-44f8-ab06-c36ea5698064" providerId="ADAL" clId="{EAA297AA-B81E-497D-A880-9CD110E68FBD}" dt="2026-05-06T19:53:44.993" v="2101" actId="26606"/>
          <ac:spMkLst>
            <pc:docMk/>
            <pc:sldMk cId="2010318716" sldId="313"/>
            <ac:spMk id="3" creationId="{11F4C939-ABD5-E038-F2AB-6AEA547B2266}"/>
          </ac:spMkLst>
        </pc:spChg>
        <pc:spChg chg="add">
          <ac:chgData name="Donna Gurnett" userId="66978072-17d4-44f8-ab06-c36ea5698064" providerId="ADAL" clId="{EAA297AA-B81E-497D-A880-9CD110E68FBD}" dt="2026-05-06T19:53:44.993" v="2101" actId="26606"/>
          <ac:spMkLst>
            <pc:docMk/>
            <pc:sldMk cId="2010318716" sldId="313"/>
            <ac:spMk id="9" creationId="{FB5993E2-C02B-4335-ABA5-D8EC465551E3}"/>
          </ac:spMkLst>
        </pc:spChg>
        <pc:spChg chg="add">
          <ac:chgData name="Donna Gurnett" userId="66978072-17d4-44f8-ab06-c36ea5698064" providerId="ADAL" clId="{EAA297AA-B81E-497D-A880-9CD110E68FBD}" dt="2026-05-06T19:53:44.993" v="2101" actId="26606"/>
          <ac:spMkLst>
            <pc:docMk/>
            <pc:sldMk cId="2010318716" sldId="313"/>
            <ac:spMk id="11" creationId="{C0B801A2-5622-4BE8-9AD2-C337A2CD0022}"/>
          </ac:spMkLst>
        </pc:spChg>
        <pc:spChg chg="add">
          <ac:chgData name="Donna Gurnett" userId="66978072-17d4-44f8-ab06-c36ea5698064" providerId="ADAL" clId="{EAA297AA-B81E-497D-A880-9CD110E68FBD}" dt="2026-05-06T19:53:44.993" v="2101" actId="26606"/>
          <ac:spMkLst>
            <pc:docMk/>
            <pc:sldMk cId="2010318716" sldId="313"/>
            <ac:spMk id="13" creationId="{B7AF614F-5BC3-4086-99F5-B87C5847A071}"/>
          </ac:spMkLst>
        </pc:spChg>
        <pc:graphicFrameChg chg="add">
          <ac:chgData name="Donna Gurnett" userId="66978072-17d4-44f8-ab06-c36ea5698064" providerId="ADAL" clId="{EAA297AA-B81E-497D-A880-9CD110E68FBD}" dt="2026-05-06T19:53:44.993" v="2101" actId="26606"/>
          <ac:graphicFrameMkLst>
            <pc:docMk/>
            <pc:sldMk cId="2010318716" sldId="313"/>
            <ac:graphicFrameMk id="5" creationId="{1AC7B3A9-47F3-9215-389F-1227EDC2F324}"/>
          </ac:graphicFrameMkLst>
        </pc:graphicFrameChg>
      </pc:sldChg>
      <pc:sldChg chg="addSp delSp modSp new mod setBg">
        <pc:chgData name="Donna Gurnett" userId="66978072-17d4-44f8-ab06-c36ea5698064" providerId="ADAL" clId="{EAA297AA-B81E-497D-A880-9CD110E68FBD}" dt="2026-05-06T19:55:49.302" v="2111" actId="478"/>
        <pc:sldMkLst>
          <pc:docMk/>
          <pc:sldMk cId="75770226" sldId="314"/>
        </pc:sldMkLst>
        <pc:spChg chg="del mod">
          <ac:chgData name="Donna Gurnett" userId="66978072-17d4-44f8-ab06-c36ea5698064" providerId="ADAL" clId="{EAA297AA-B81E-497D-A880-9CD110E68FBD}" dt="2026-05-06T19:55:49.302" v="2111" actId="478"/>
          <ac:spMkLst>
            <pc:docMk/>
            <pc:sldMk cId="75770226" sldId="314"/>
            <ac:spMk id="2" creationId="{27DA6D9B-CE01-8132-3065-A931BAFA85BF}"/>
          </ac:spMkLst>
        </pc:spChg>
        <pc:spChg chg="mod">
          <ac:chgData name="Donna Gurnett" userId="66978072-17d4-44f8-ab06-c36ea5698064" providerId="ADAL" clId="{EAA297AA-B81E-497D-A880-9CD110E68FBD}" dt="2026-05-06T19:54:48.214" v="2105" actId="255"/>
          <ac:spMkLst>
            <pc:docMk/>
            <pc:sldMk cId="75770226" sldId="314"/>
            <ac:spMk id="3" creationId="{46D3A252-40D2-CC78-4698-1BE68F12A74C}"/>
          </ac:spMkLst>
        </pc:spChg>
        <pc:spChg chg="add">
          <ac:chgData name="Donna Gurnett" userId="66978072-17d4-44f8-ab06-c36ea5698064" providerId="ADAL" clId="{EAA297AA-B81E-497D-A880-9CD110E68FBD}" dt="2026-05-06T19:54:38.270" v="2104" actId="26606"/>
          <ac:spMkLst>
            <pc:docMk/>
            <pc:sldMk cId="75770226" sldId="314"/>
            <ac:spMk id="8" creationId="{35230A27-1553-42F8-99D7-829868E13715}"/>
          </ac:spMkLst>
        </pc:spChg>
        <pc:spChg chg="add">
          <ac:chgData name="Donna Gurnett" userId="66978072-17d4-44f8-ab06-c36ea5698064" providerId="ADAL" clId="{EAA297AA-B81E-497D-A880-9CD110E68FBD}" dt="2026-05-06T19:54:38.270" v="2104" actId="26606"/>
          <ac:spMkLst>
            <pc:docMk/>
            <pc:sldMk cId="75770226" sldId="314"/>
            <ac:spMk id="10" creationId="{A772232D-B4D6-429F-B3D1-2D9891B85E08}"/>
          </ac:spMkLst>
        </pc:spChg>
        <pc:picChg chg="add mod">
          <ac:chgData name="Donna Gurnett" userId="66978072-17d4-44f8-ab06-c36ea5698064" providerId="ADAL" clId="{EAA297AA-B81E-497D-A880-9CD110E68FBD}" dt="2026-05-06T19:55:21.015" v="2110" actId="1076"/>
          <ac:picMkLst>
            <pc:docMk/>
            <pc:sldMk cId="75770226" sldId="314"/>
            <ac:picMk id="5" creationId="{C1FCA643-46D1-1D68-FC1D-B6A81C13BC01}"/>
          </ac:picMkLst>
        </pc:picChg>
        <pc:cxnChg chg="add">
          <ac:chgData name="Donna Gurnett" userId="66978072-17d4-44f8-ab06-c36ea5698064" providerId="ADAL" clId="{EAA297AA-B81E-497D-A880-9CD110E68FBD}" dt="2026-05-06T19:54:38.270" v="2104" actId="26606"/>
          <ac:cxnSpMkLst>
            <pc:docMk/>
            <pc:sldMk cId="75770226" sldId="314"/>
            <ac:cxnSpMk id="12" creationId="{02CC3441-26B3-4381-B3DF-8AE3C288BC0D}"/>
          </ac:cxnSpMkLst>
        </pc:cxnChg>
      </pc:sldChg>
    </pc:docChg>
  </pc:docChgLst>
</pc:chgInfo>
</file>

<file path=ppt/diagrams/_rels/data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 Id="rId4" Type="http://schemas.openxmlformats.org/officeDocument/2006/relationships/image" Target="../media/image6.svg"/></Relationships>
</file>

<file path=ppt/diagrams/_rels/drawing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68E12A-2AB4-45AF-81DB-96AE560892FD}"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D93D9726-A74A-41C7-85C8-9009EBC070B9}">
      <dgm:prSet/>
      <dgm:spPr/>
      <dgm:t>
        <a:bodyPr/>
        <a:lstStyle/>
        <a:p>
          <a:r>
            <a:rPr lang="en-US" dirty="0"/>
            <a:t>Why succession planning is critical.</a:t>
          </a:r>
        </a:p>
      </dgm:t>
    </dgm:pt>
    <dgm:pt modelId="{4AF2A557-00D3-48D1-B048-AB7AEAEDD8C8}" type="parTrans" cxnId="{5BA6DC4D-7C22-4489-9787-5D440A11D192}">
      <dgm:prSet/>
      <dgm:spPr/>
      <dgm:t>
        <a:bodyPr/>
        <a:lstStyle/>
        <a:p>
          <a:endParaRPr lang="en-US"/>
        </a:p>
      </dgm:t>
    </dgm:pt>
    <dgm:pt modelId="{B86779EB-FDEB-4ED7-85CF-406980227786}" type="sibTrans" cxnId="{5BA6DC4D-7C22-4489-9787-5D440A11D192}">
      <dgm:prSet/>
      <dgm:spPr/>
      <dgm:t>
        <a:bodyPr/>
        <a:lstStyle/>
        <a:p>
          <a:endParaRPr lang="en-US"/>
        </a:p>
      </dgm:t>
    </dgm:pt>
    <dgm:pt modelId="{43C9D715-13DB-4F77-A5B2-97FEC8C3EA16}">
      <dgm:prSet/>
      <dgm:spPr/>
      <dgm:t>
        <a:bodyPr/>
        <a:lstStyle/>
        <a:p>
          <a:r>
            <a:rPr lang="en-US" b="0" dirty="0"/>
            <a:t>How is a succession plan different from a strategic plan?</a:t>
          </a:r>
        </a:p>
      </dgm:t>
    </dgm:pt>
    <dgm:pt modelId="{A7ADB3D3-F541-4ECE-A4AC-DAE0349DFD4C}" type="parTrans" cxnId="{496006DF-C716-4CCE-993D-D8A026177BAB}">
      <dgm:prSet/>
      <dgm:spPr/>
      <dgm:t>
        <a:bodyPr/>
        <a:lstStyle/>
        <a:p>
          <a:endParaRPr lang="en-US"/>
        </a:p>
      </dgm:t>
    </dgm:pt>
    <dgm:pt modelId="{1795F426-D6D6-4007-B316-F1E55DD0B5F7}" type="sibTrans" cxnId="{496006DF-C716-4CCE-993D-D8A026177BAB}">
      <dgm:prSet/>
      <dgm:spPr/>
      <dgm:t>
        <a:bodyPr/>
        <a:lstStyle/>
        <a:p>
          <a:endParaRPr lang="en-US"/>
        </a:p>
      </dgm:t>
    </dgm:pt>
    <dgm:pt modelId="{16461319-EA45-4138-AA36-C19E0AE47754}">
      <dgm:prSet/>
      <dgm:spPr/>
      <dgm:t>
        <a:bodyPr/>
        <a:lstStyle/>
        <a:p>
          <a:r>
            <a:rPr lang="en-US" dirty="0"/>
            <a:t>The essential components of a strong succession plan.</a:t>
          </a:r>
        </a:p>
      </dgm:t>
    </dgm:pt>
    <dgm:pt modelId="{BD01E99D-FF27-4D22-A2FC-969373CC115B}" type="parTrans" cxnId="{9418371D-1003-45AD-9CB7-69BBFA8F9ED6}">
      <dgm:prSet/>
      <dgm:spPr/>
      <dgm:t>
        <a:bodyPr/>
        <a:lstStyle/>
        <a:p>
          <a:endParaRPr lang="en-US"/>
        </a:p>
      </dgm:t>
    </dgm:pt>
    <dgm:pt modelId="{F2CABCAE-5330-43B7-B732-F0BE62C1ADB3}" type="sibTrans" cxnId="{9418371D-1003-45AD-9CB7-69BBFA8F9ED6}">
      <dgm:prSet/>
      <dgm:spPr/>
      <dgm:t>
        <a:bodyPr/>
        <a:lstStyle/>
        <a:p>
          <a:endParaRPr lang="en-US"/>
        </a:p>
      </dgm:t>
    </dgm:pt>
    <dgm:pt modelId="{5A3746FD-B404-4C4D-97E8-DCE94E9A0077}">
      <dgm:prSet/>
      <dgm:spPr/>
      <dgm:t>
        <a:bodyPr/>
        <a:lstStyle/>
        <a:p>
          <a:r>
            <a:rPr lang="en-US" dirty="0"/>
            <a:t>Getting started: First steps</a:t>
          </a:r>
        </a:p>
      </dgm:t>
    </dgm:pt>
    <dgm:pt modelId="{FB1614AC-625B-4B4F-9494-47C7090BE894}" type="parTrans" cxnId="{34E04307-4D8B-4FB9-8F29-1B25DF011189}">
      <dgm:prSet/>
      <dgm:spPr/>
      <dgm:t>
        <a:bodyPr/>
        <a:lstStyle/>
        <a:p>
          <a:endParaRPr lang="en-US"/>
        </a:p>
      </dgm:t>
    </dgm:pt>
    <dgm:pt modelId="{6A490042-E1FA-4660-920E-AC9694DAC19F}" type="sibTrans" cxnId="{34E04307-4D8B-4FB9-8F29-1B25DF011189}">
      <dgm:prSet/>
      <dgm:spPr/>
      <dgm:t>
        <a:bodyPr/>
        <a:lstStyle/>
        <a:p>
          <a:endParaRPr lang="en-US"/>
        </a:p>
      </dgm:t>
    </dgm:pt>
    <dgm:pt modelId="{3D9C657F-992D-4CB3-A420-9ECE79130156}" type="pres">
      <dgm:prSet presAssocID="{D168E12A-2AB4-45AF-81DB-96AE560892FD}" presName="linear" presStyleCnt="0">
        <dgm:presLayoutVars>
          <dgm:animLvl val="lvl"/>
          <dgm:resizeHandles val="exact"/>
        </dgm:presLayoutVars>
      </dgm:prSet>
      <dgm:spPr/>
    </dgm:pt>
    <dgm:pt modelId="{13585DD8-10D7-4E99-979D-5BD1E422BB03}" type="pres">
      <dgm:prSet presAssocID="{D93D9726-A74A-41C7-85C8-9009EBC070B9}" presName="parentText" presStyleLbl="node1" presStyleIdx="0" presStyleCnt="4" custLinFactNeighborX="-2923">
        <dgm:presLayoutVars>
          <dgm:chMax val="0"/>
          <dgm:bulletEnabled val="1"/>
        </dgm:presLayoutVars>
      </dgm:prSet>
      <dgm:spPr/>
    </dgm:pt>
    <dgm:pt modelId="{66469F8C-ED2E-4C6F-8AB0-2707925E0786}" type="pres">
      <dgm:prSet presAssocID="{B86779EB-FDEB-4ED7-85CF-406980227786}" presName="spacer" presStyleCnt="0"/>
      <dgm:spPr/>
    </dgm:pt>
    <dgm:pt modelId="{11995BB4-3740-4AFA-8F60-1AA5BA6B2A6A}" type="pres">
      <dgm:prSet presAssocID="{43C9D715-13DB-4F77-A5B2-97FEC8C3EA16}" presName="parentText" presStyleLbl="node1" presStyleIdx="1" presStyleCnt="4">
        <dgm:presLayoutVars>
          <dgm:chMax val="0"/>
          <dgm:bulletEnabled val="1"/>
        </dgm:presLayoutVars>
      </dgm:prSet>
      <dgm:spPr/>
    </dgm:pt>
    <dgm:pt modelId="{B9E34EA3-B179-4732-B65D-827CD1BA3D94}" type="pres">
      <dgm:prSet presAssocID="{1795F426-D6D6-4007-B316-F1E55DD0B5F7}" presName="spacer" presStyleCnt="0"/>
      <dgm:spPr/>
    </dgm:pt>
    <dgm:pt modelId="{3BF6BF9F-1CD5-40EF-8834-DB0CF65FFF68}" type="pres">
      <dgm:prSet presAssocID="{16461319-EA45-4138-AA36-C19E0AE47754}" presName="parentText" presStyleLbl="node1" presStyleIdx="2" presStyleCnt="4">
        <dgm:presLayoutVars>
          <dgm:chMax val="0"/>
          <dgm:bulletEnabled val="1"/>
        </dgm:presLayoutVars>
      </dgm:prSet>
      <dgm:spPr/>
    </dgm:pt>
    <dgm:pt modelId="{4DDFD1D1-0D5B-4B99-86FB-20FBAAF423D3}" type="pres">
      <dgm:prSet presAssocID="{F2CABCAE-5330-43B7-B732-F0BE62C1ADB3}" presName="spacer" presStyleCnt="0"/>
      <dgm:spPr/>
    </dgm:pt>
    <dgm:pt modelId="{A720AF0E-EA8D-4B3D-A03A-7B6377691AD8}" type="pres">
      <dgm:prSet presAssocID="{5A3746FD-B404-4C4D-97E8-DCE94E9A0077}" presName="parentText" presStyleLbl="node1" presStyleIdx="3" presStyleCnt="4">
        <dgm:presLayoutVars>
          <dgm:chMax val="0"/>
          <dgm:bulletEnabled val="1"/>
        </dgm:presLayoutVars>
      </dgm:prSet>
      <dgm:spPr/>
    </dgm:pt>
  </dgm:ptLst>
  <dgm:cxnLst>
    <dgm:cxn modelId="{34E04307-4D8B-4FB9-8F29-1B25DF011189}" srcId="{D168E12A-2AB4-45AF-81DB-96AE560892FD}" destId="{5A3746FD-B404-4C4D-97E8-DCE94E9A0077}" srcOrd="3" destOrd="0" parTransId="{FB1614AC-625B-4B4F-9494-47C7090BE894}" sibTransId="{6A490042-E1FA-4660-920E-AC9694DAC19F}"/>
    <dgm:cxn modelId="{9418371D-1003-45AD-9CB7-69BBFA8F9ED6}" srcId="{D168E12A-2AB4-45AF-81DB-96AE560892FD}" destId="{16461319-EA45-4138-AA36-C19E0AE47754}" srcOrd="2" destOrd="0" parTransId="{BD01E99D-FF27-4D22-A2FC-969373CC115B}" sibTransId="{F2CABCAE-5330-43B7-B732-F0BE62C1ADB3}"/>
    <dgm:cxn modelId="{7FAAAA5B-A5C4-431E-A641-562826151DF9}" type="presOf" srcId="{43C9D715-13DB-4F77-A5B2-97FEC8C3EA16}" destId="{11995BB4-3740-4AFA-8F60-1AA5BA6B2A6A}" srcOrd="0" destOrd="0" presId="urn:microsoft.com/office/officeart/2005/8/layout/vList2"/>
    <dgm:cxn modelId="{5BA6DC4D-7C22-4489-9787-5D440A11D192}" srcId="{D168E12A-2AB4-45AF-81DB-96AE560892FD}" destId="{D93D9726-A74A-41C7-85C8-9009EBC070B9}" srcOrd="0" destOrd="0" parTransId="{4AF2A557-00D3-48D1-B048-AB7AEAEDD8C8}" sibTransId="{B86779EB-FDEB-4ED7-85CF-406980227786}"/>
    <dgm:cxn modelId="{9DFAF074-7641-467C-9BA0-6FD61CED7725}" type="presOf" srcId="{5A3746FD-B404-4C4D-97E8-DCE94E9A0077}" destId="{A720AF0E-EA8D-4B3D-A03A-7B6377691AD8}" srcOrd="0" destOrd="0" presId="urn:microsoft.com/office/officeart/2005/8/layout/vList2"/>
    <dgm:cxn modelId="{F84C6F7E-4C24-4F10-BE08-42F4C85512F2}" type="presOf" srcId="{D93D9726-A74A-41C7-85C8-9009EBC070B9}" destId="{13585DD8-10D7-4E99-979D-5BD1E422BB03}" srcOrd="0" destOrd="0" presId="urn:microsoft.com/office/officeart/2005/8/layout/vList2"/>
    <dgm:cxn modelId="{0614989E-414F-4EB1-B782-388E3518FC8B}" type="presOf" srcId="{D168E12A-2AB4-45AF-81DB-96AE560892FD}" destId="{3D9C657F-992D-4CB3-A420-9ECE79130156}" srcOrd="0" destOrd="0" presId="urn:microsoft.com/office/officeart/2005/8/layout/vList2"/>
    <dgm:cxn modelId="{496006DF-C716-4CCE-993D-D8A026177BAB}" srcId="{D168E12A-2AB4-45AF-81DB-96AE560892FD}" destId="{43C9D715-13DB-4F77-A5B2-97FEC8C3EA16}" srcOrd="1" destOrd="0" parTransId="{A7ADB3D3-F541-4ECE-A4AC-DAE0349DFD4C}" sibTransId="{1795F426-D6D6-4007-B316-F1E55DD0B5F7}"/>
    <dgm:cxn modelId="{839F10E3-7F46-46FE-B7DB-05284919BE13}" type="presOf" srcId="{16461319-EA45-4138-AA36-C19E0AE47754}" destId="{3BF6BF9F-1CD5-40EF-8834-DB0CF65FFF68}" srcOrd="0" destOrd="0" presId="urn:microsoft.com/office/officeart/2005/8/layout/vList2"/>
    <dgm:cxn modelId="{8462C573-1327-4CF2-BD24-75979BE80DEE}" type="presParOf" srcId="{3D9C657F-992D-4CB3-A420-9ECE79130156}" destId="{13585DD8-10D7-4E99-979D-5BD1E422BB03}" srcOrd="0" destOrd="0" presId="urn:microsoft.com/office/officeart/2005/8/layout/vList2"/>
    <dgm:cxn modelId="{6B068A81-C1EC-4170-9AB1-A8D1753FC3E0}" type="presParOf" srcId="{3D9C657F-992D-4CB3-A420-9ECE79130156}" destId="{66469F8C-ED2E-4C6F-8AB0-2707925E0786}" srcOrd="1" destOrd="0" presId="urn:microsoft.com/office/officeart/2005/8/layout/vList2"/>
    <dgm:cxn modelId="{065F9842-9E8B-484B-8583-668A07DE9786}" type="presParOf" srcId="{3D9C657F-992D-4CB3-A420-9ECE79130156}" destId="{11995BB4-3740-4AFA-8F60-1AA5BA6B2A6A}" srcOrd="2" destOrd="0" presId="urn:microsoft.com/office/officeart/2005/8/layout/vList2"/>
    <dgm:cxn modelId="{A6836C6B-F5C1-4C55-8F7C-657A9C27D3CF}" type="presParOf" srcId="{3D9C657F-992D-4CB3-A420-9ECE79130156}" destId="{B9E34EA3-B179-4732-B65D-827CD1BA3D94}" srcOrd="3" destOrd="0" presId="urn:microsoft.com/office/officeart/2005/8/layout/vList2"/>
    <dgm:cxn modelId="{5876E1A6-F6FD-46B1-8CA5-179CCE86000E}" type="presParOf" srcId="{3D9C657F-992D-4CB3-A420-9ECE79130156}" destId="{3BF6BF9F-1CD5-40EF-8834-DB0CF65FFF68}" srcOrd="4" destOrd="0" presId="urn:microsoft.com/office/officeart/2005/8/layout/vList2"/>
    <dgm:cxn modelId="{1B69ED84-629A-4FDD-A97A-F30521368091}" type="presParOf" srcId="{3D9C657F-992D-4CB3-A420-9ECE79130156}" destId="{4DDFD1D1-0D5B-4B99-86FB-20FBAAF423D3}" srcOrd="5" destOrd="0" presId="urn:microsoft.com/office/officeart/2005/8/layout/vList2"/>
    <dgm:cxn modelId="{CF979E3A-C363-4A8E-9C3C-93913892DEED}" type="presParOf" srcId="{3D9C657F-992D-4CB3-A420-9ECE79130156}" destId="{A720AF0E-EA8D-4B3D-A03A-7B6377691AD8}"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3735E2E-82B9-4E11-9BEC-993B0D12EBB4}" type="doc">
      <dgm:prSet loTypeId="urn:microsoft.com/office/officeart/2005/8/layout/list1" loCatId="list" qsTypeId="urn:microsoft.com/office/officeart/2005/8/quickstyle/simple1" qsCatId="simple" csTypeId="urn:microsoft.com/office/officeart/2005/8/colors/colorful2" csCatId="colorful"/>
      <dgm:spPr/>
      <dgm:t>
        <a:bodyPr/>
        <a:lstStyle/>
        <a:p>
          <a:endParaRPr lang="en-US"/>
        </a:p>
      </dgm:t>
    </dgm:pt>
    <dgm:pt modelId="{E4A62DD7-EEDF-4415-9141-43BDA2AC970F}">
      <dgm:prSet/>
      <dgm:spPr/>
      <dgm:t>
        <a:bodyPr/>
        <a:lstStyle/>
        <a:p>
          <a:r>
            <a:rPr lang="en-US" b="1"/>
            <a:t>Emergency (Unexpected) Departure</a:t>
          </a:r>
          <a:endParaRPr lang="en-US"/>
        </a:p>
      </dgm:t>
    </dgm:pt>
    <dgm:pt modelId="{8E3DC505-95A8-4A7A-A9E0-0F027536BB3C}" type="parTrans" cxnId="{111E6D5D-E00D-4083-A8F6-20203B8E9BC0}">
      <dgm:prSet/>
      <dgm:spPr/>
      <dgm:t>
        <a:bodyPr/>
        <a:lstStyle/>
        <a:p>
          <a:endParaRPr lang="en-US"/>
        </a:p>
      </dgm:t>
    </dgm:pt>
    <dgm:pt modelId="{B7B67C7B-6E91-43DA-9942-A9298F183569}" type="sibTrans" cxnId="{111E6D5D-E00D-4083-A8F6-20203B8E9BC0}">
      <dgm:prSet/>
      <dgm:spPr/>
      <dgm:t>
        <a:bodyPr/>
        <a:lstStyle/>
        <a:p>
          <a:endParaRPr lang="en-US"/>
        </a:p>
      </dgm:t>
    </dgm:pt>
    <dgm:pt modelId="{EEA5F10D-567D-4DFF-B262-FAF0D35D9DAB}">
      <dgm:prSet/>
      <dgm:spPr/>
      <dgm:t>
        <a:bodyPr/>
        <a:lstStyle/>
        <a:p>
          <a:r>
            <a:rPr lang="en-US"/>
            <a:t>Focus: </a:t>
          </a:r>
          <a:r>
            <a:rPr lang="en-US" b="1"/>
            <a:t>Continuity</a:t>
          </a:r>
          <a:endParaRPr lang="en-US"/>
        </a:p>
      </dgm:t>
    </dgm:pt>
    <dgm:pt modelId="{E6C486E8-9CD6-43AF-ADC8-AE70B8675FA0}" type="parTrans" cxnId="{E495B015-7028-4B3E-9670-121D442E4867}">
      <dgm:prSet/>
      <dgm:spPr/>
      <dgm:t>
        <a:bodyPr/>
        <a:lstStyle/>
        <a:p>
          <a:endParaRPr lang="en-US"/>
        </a:p>
      </dgm:t>
    </dgm:pt>
    <dgm:pt modelId="{DCC09B17-C210-4933-8FEF-00812AC50A8B}" type="sibTrans" cxnId="{E495B015-7028-4B3E-9670-121D442E4867}">
      <dgm:prSet/>
      <dgm:spPr/>
      <dgm:t>
        <a:bodyPr/>
        <a:lstStyle/>
        <a:p>
          <a:endParaRPr lang="en-US"/>
        </a:p>
      </dgm:t>
    </dgm:pt>
    <dgm:pt modelId="{6D924F9C-4128-4627-8797-88AA8BF10573}">
      <dgm:prSet/>
      <dgm:spPr/>
      <dgm:t>
        <a:bodyPr/>
        <a:lstStyle/>
        <a:p>
          <a:r>
            <a:rPr lang="en-US"/>
            <a:t>Timeframe: Immediate to 3 months</a:t>
          </a:r>
        </a:p>
      </dgm:t>
    </dgm:pt>
    <dgm:pt modelId="{F6B38B19-E651-4213-A9B9-46C273B5B14D}" type="parTrans" cxnId="{6581DF19-A908-48D6-B9AE-3EFAF963A9EA}">
      <dgm:prSet/>
      <dgm:spPr/>
      <dgm:t>
        <a:bodyPr/>
        <a:lstStyle/>
        <a:p>
          <a:endParaRPr lang="en-US"/>
        </a:p>
      </dgm:t>
    </dgm:pt>
    <dgm:pt modelId="{EAA2DDF9-1072-4194-8E0D-E45004312B23}" type="sibTrans" cxnId="{6581DF19-A908-48D6-B9AE-3EFAF963A9EA}">
      <dgm:prSet/>
      <dgm:spPr/>
      <dgm:t>
        <a:bodyPr/>
        <a:lstStyle/>
        <a:p>
          <a:endParaRPr lang="en-US"/>
        </a:p>
      </dgm:t>
    </dgm:pt>
    <dgm:pt modelId="{69593A09-3704-440B-8E17-2F7C5195A946}">
      <dgm:prSet/>
      <dgm:spPr/>
      <dgm:t>
        <a:bodyPr/>
        <a:lstStyle/>
        <a:p>
          <a:r>
            <a:rPr lang="en-US"/>
            <a:t>Requires:</a:t>
          </a:r>
        </a:p>
      </dgm:t>
    </dgm:pt>
    <dgm:pt modelId="{9C1C978B-ACE5-4359-918A-4CA3937C49E0}" type="parTrans" cxnId="{9B059B50-6AC2-48EA-A3C6-7C9349C5DA8A}">
      <dgm:prSet/>
      <dgm:spPr/>
      <dgm:t>
        <a:bodyPr/>
        <a:lstStyle/>
        <a:p>
          <a:endParaRPr lang="en-US"/>
        </a:p>
      </dgm:t>
    </dgm:pt>
    <dgm:pt modelId="{F71E773E-D8E3-4A59-8436-B3FBC3C8AE3A}" type="sibTrans" cxnId="{9B059B50-6AC2-48EA-A3C6-7C9349C5DA8A}">
      <dgm:prSet/>
      <dgm:spPr/>
      <dgm:t>
        <a:bodyPr/>
        <a:lstStyle/>
        <a:p>
          <a:endParaRPr lang="en-US"/>
        </a:p>
      </dgm:t>
    </dgm:pt>
    <dgm:pt modelId="{1F3775BC-09C8-486A-9C96-048635EB6BB5}">
      <dgm:prSet/>
      <dgm:spPr/>
      <dgm:t>
        <a:bodyPr/>
        <a:lstStyle/>
        <a:p>
          <a:r>
            <a:rPr lang="en-US"/>
            <a:t>Interim leadership assignment</a:t>
          </a:r>
        </a:p>
      </dgm:t>
    </dgm:pt>
    <dgm:pt modelId="{399B1570-328E-4882-A507-917017DF6564}" type="parTrans" cxnId="{6FF130AC-1958-43EA-97A7-A5CE6B546581}">
      <dgm:prSet/>
      <dgm:spPr/>
      <dgm:t>
        <a:bodyPr/>
        <a:lstStyle/>
        <a:p>
          <a:endParaRPr lang="en-US"/>
        </a:p>
      </dgm:t>
    </dgm:pt>
    <dgm:pt modelId="{F9FF3BF9-AFB1-42ED-9EB5-D3083E8CC670}" type="sibTrans" cxnId="{6FF130AC-1958-43EA-97A7-A5CE6B546581}">
      <dgm:prSet/>
      <dgm:spPr/>
      <dgm:t>
        <a:bodyPr/>
        <a:lstStyle/>
        <a:p>
          <a:endParaRPr lang="en-US"/>
        </a:p>
      </dgm:t>
    </dgm:pt>
    <dgm:pt modelId="{CFD2B27A-A42C-47AA-8A8E-2C83FEC7BB66}">
      <dgm:prSet/>
      <dgm:spPr/>
      <dgm:t>
        <a:bodyPr/>
        <a:lstStyle/>
        <a:p>
          <a:r>
            <a:rPr lang="en-US"/>
            <a:t>Quick access to accounts &amp; records</a:t>
          </a:r>
        </a:p>
      </dgm:t>
    </dgm:pt>
    <dgm:pt modelId="{CB7D2430-A045-491F-8BAE-9E54EEF4D6A5}" type="parTrans" cxnId="{D4A28722-5AFC-4BEA-91E8-3E7A077AE3F8}">
      <dgm:prSet/>
      <dgm:spPr/>
      <dgm:t>
        <a:bodyPr/>
        <a:lstStyle/>
        <a:p>
          <a:endParaRPr lang="en-US"/>
        </a:p>
      </dgm:t>
    </dgm:pt>
    <dgm:pt modelId="{47809328-41AD-413A-8C33-A955DCF775C0}" type="sibTrans" cxnId="{D4A28722-5AFC-4BEA-91E8-3E7A077AE3F8}">
      <dgm:prSet/>
      <dgm:spPr/>
      <dgm:t>
        <a:bodyPr/>
        <a:lstStyle/>
        <a:p>
          <a:endParaRPr lang="en-US"/>
        </a:p>
      </dgm:t>
    </dgm:pt>
    <dgm:pt modelId="{10449A0C-4289-456B-B985-58A7D21255BE}">
      <dgm:prSet/>
      <dgm:spPr/>
      <dgm:t>
        <a:bodyPr/>
        <a:lstStyle/>
        <a:p>
          <a:r>
            <a:rPr lang="en-US"/>
            <a:t>Communication to staff, board, partners</a:t>
          </a:r>
        </a:p>
      </dgm:t>
    </dgm:pt>
    <dgm:pt modelId="{2F9E8384-1B2D-4F2D-B227-8C3D579583F5}" type="parTrans" cxnId="{04E4F496-88B4-4289-BB6C-324897646F1D}">
      <dgm:prSet/>
      <dgm:spPr/>
      <dgm:t>
        <a:bodyPr/>
        <a:lstStyle/>
        <a:p>
          <a:endParaRPr lang="en-US"/>
        </a:p>
      </dgm:t>
    </dgm:pt>
    <dgm:pt modelId="{2308CFBA-1EAF-4F52-8DBD-D2970E45CEBE}" type="sibTrans" cxnId="{04E4F496-88B4-4289-BB6C-324897646F1D}">
      <dgm:prSet/>
      <dgm:spPr/>
      <dgm:t>
        <a:bodyPr/>
        <a:lstStyle/>
        <a:p>
          <a:endParaRPr lang="en-US"/>
        </a:p>
      </dgm:t>
    </dgm:pt>
    <dgm:pt modelId="{35D01AEE-048D-4D98-A5E2-1A878C941D90}">
      <dgm:prSet/>
      <dgm:spPr/>
      <dgm:t>
        <a:bodyPr/>
        <a:lstStyle/>
        <a:p>
          <a:r>
            <a:rPr lang="en-US"/>
            <a:t>Stabilization of operations</a:t>
          </a:r>
        </a:p>
      </dgm:t>
    </dgm:pt>
    <dgm:pt modelId="{71ADE9D1-47EA-44AC-A3F9-56A2CB033737}" type="parTrans" cxnId="{1F263BCC-B6D6-47F4-9888-BE17B88CE6A9}">
      <dgm:prSet/>
      <dgm:spPr/>
      <dgm:t>
        <a:bodyPr/>
        <a:lstStyle/>
        <a:p>
          <a:endParaRPr lang="en-US"/>
        </a:p>
      </dgm:t>
    </dgm:pt>
    <dgm:pt modelId="{D9AE8FED-1F73-4330-B2FD-76895E673488}" type="sibTrans" cxnId="{1F263BCC-B6D6-47F4-9888-BE17B88CE6A9}">
      <dgm:prSet/>
      <dgm:spPr/>
      <dgm:t>
        <a:bodyPr/>
        <a:lstStyle/>
        <a:p>
          <a:endParaRPr lang="en-US"/>
        </a:p>
      </dgm:t>
    </dgm:pt>
    <dgm:pt modelId="{401D3F35-23E2-4C79-B427-7FF6AF93FF39}">
      <dgm:prSet/>
      <dgm:spPr/>
      <dgm:t>
        <a:bodyPr/>
        <a:lstStyle/>
        <a:p>
          <a:r>
            <a:rPr lang="en-US" b="1"/>
            <a:t>Planned (6+ Months Notice)</a:t>
          </a:r>
          <a:endParaRPr lang="en-US"/>
        </a:p>
      </dgm:t>
    </dgm:pt>
    <dgm:pt modelId="{C8D2C59B-DB72-4E49-8F00-3CBB867E0C22}" type="parTrans" cxnId="{87167FC5-BCF2-4F03-9133-986FB916D329}">
      <dgm:prSet/>
      <dgm:spPr/>
      <dgm:t>
        <a:bodyPr/>
        <a:lstStyle/>
        <a:p>
          <a:endParaRPr lang="en-US"/>
        </a:p>
      </dgm:t>
    </dgm:pt>
    <dgm:pt modelId="{8A14A1DB-E233-42C9-9DF4-00D229BF99D1}" type="sibTrans" cxnId="{87167FC5-BCF2-4F03-9133-986FB916D329}">
      <dgm:prSet/>
      <dgm:spPr/>
      <dgm:t>
        <a:bodyPr/>
        <a:lstStyle/>
        <a:p>
          <a:endParaRPr lang="en-US"/>
        </a:p>
      </dgm:t>
    </dgm:pt>
    <dgm:pt modelId="{EC06E9AB-8F42-4AB0-9A44-CE86F0B89000}">
      <dgm:prSet/>
      <dgm:spPr/>
      <dgm:t>
        <a:bodyPr/>
        <a:lstStyle/>
        <a:p>
          <a:r>
            <a:rPr lang="en-US"/>
            <a:t>Focus: </a:t>
          </a:r>
          <a:r>
            <a:rPr lang="en-US" b="1"/>
            <a:t>Optimization</a:t>
          </a:r>
          <a:endParaRPr lang="en-US"/>
        </a:p>
      </dgm:t>
    </dgm:pt>
    <dgm:pt modelId="{4CD2139D-9795-4EC5-9BB6-3791E68071D9}" type="parTrans" cxnId="{2D23177B-2FE5-4438-A1C0-E555AB0F1ABD}">
      <dgm:prSet/>
      <dgm:spPr/>
      <dgm:t>
        <a:bodyPr/>
        <a:lstStyle/>
        <a:p>
          <a:endParaRPr lang="en-US"/>
        </a:p>
      </dgm:t>
    </dgm:pt>
    <dgm:pt modelId="{6A470654-56A9-435A-8C80-2366D0328B2E}" type="sibTrans" cxnId="{2D23177B-2FE5-4438-A1C0-E555AB0F1ABD}">
      <dgm:prSet/>
      <dgm:spPr/>
      <dgm:t>
        <a:bodyPr/>
        <a:lstStyle/>
        <a:p>
          <a:endParaRPr lang="en-US"/>
        </a:p>
      </dgm:t>
    </dgm:pt>
    <dgm:pt modelId="{0E365B49-0333-4B53-9100-12C1F153D28C}">
      <dgm:prSet/>
      <dgm:spPr/>
      <dgm:t>
        <a:bodyPr/>
        <a:lstStyle/>
        <a:p>
          <a:r>
            <a:rPr lang="en-US"/>
            <a:t>Timeframe: 6 months – 1 year</a:t>
          </a:r>
        </a:p>
      </dgm:t>
    </dgm:pt>
    <dgm:pt modelId="{8F0B17FF-E1D4-40DC-BE6D-A0D99E3B935D}" type="parTrans" cxnId="{411B35B7-A8D1-42FE-8BC0-DB615A87CC44}">
      <dgm:prSet/>
      <dgm:spPr/>
      <dgm:t>
        <a:bodyPr/>
        <a:lstStyle/>
        <a:p>
          <a:endParaRPr lang="en-US"/>
        </a:p>
      </dgm:t>
    </dgm:pt>
    <dgm:pt modelId="{27213E20-B086-4274-AC64-F22826C1E799}" type="sibTrans" cxnId="{411B35B7-A8D1-42FE-8BC0-DB615A87CC44}">
      <dgm:prSet/>
      <dgm:spPr/>
      <dgm:t>
        <a:bodyPr/>
        <a:lstStyle/>
        <a:p>
          <a:endParaRPr lang="en-US"/>
        </a:p>
      </dgm:t>
    </dgm:pt>
    <dgm:pt modelId="{46EE71C4-CF2F-4D2B-BBF3-BA34842E716F}">
      <dgm:prSet/>
      <dgm:spPr/>
      <dgm:t>
        <a:bodyPr/>
        <a:lstStyle/>
        <a:p>
          <a:r>
            <a:rPr lang="en-US"/>
            <a:t>Allows for:</a:t>
          </a:r>
        </a:p>
      </dgm:t>
    </dgm:pt>
    <dgm:pt modelId="{D8DF7E8E-55A7-45CD-BBC8-A253B4486290}" type="parTrans" cxnId="{62D641F5-F2BA-435C-BCCD-1AA03F8F67BB}">
      <dgm:prSet/>
      <dgm:spPr/>
      <dgm:t>
        <a:bodyPr/>
        <a:lstStyle/>
        <a:p>
          <a:endParaRPr lang="en-US"/>
        </a:p>
      </dgm:t>
    </dgm:pt>
    <dgm:pt modelId="{04C18D8B-7942-4CFC-BA55-7A18DA61A917}" type="sibTrans" cxnId="{62D641F5-F2BA-435C-BCCD-1AA03F8F67BB}">
      <dgm:prSet/>
      <dgm:spPr/>
      <dgm:t>
        <a:bodyPr/>
        <a:lstStyle/>
        <a:p>
          <a:endParaRPr lang="en-US"/>
        </a:p>
      </dgm:t>
    </dgm:pt>
    <dgm:pt modelId="{78E1AABF-9F36-44D9-A3EA-FBFFFEEC8743}">
      <dgm:prSet/>
      <dgm:spPr/>
      <dgm:t>
        <a:bodyPr/>
        <a:lstStyle/>
        <a:p>
          <a:r>
            <a:rPr lang="en-US"/>
            <a:t>Recruitment &amp; onboarding overlap</a:t>
          </a:r>
        </a:p>
      </dgm:t>
    </dgm:pt>
    <dgm:pt modelId="{02141137-3531-48D1-9266-5D713B56518D}" type="parTrans" cxnId="{BC65B177-820B-4EB4-A93E-F398663B2055}">
      <dgm:prSet/>
      <dgm:spPr/>
      <dgm:t>
        <a:bodyPr/>
        <a:lstStyle/>
        <a:p>
          <a:endParaRPr lang="en-US"/>
        </a:p>
      </dgm:t>
    </dgm:pt>
    <dgm:pt modelId="{2D4D4ADC-C65A-4139-ACE9-BF2DDAC0F3B4}" type="sibTrans" cxnId="{BC65B177-820B-4EB4-A93E-F398663B2055}">
      <dgm:prSet/>
      <dgm:spPr/>
      <dgm:t>
        <a:bodyPr/>
        <a:lstStyle/>
        <a:p>
          <a:endParaRPr lang="en-US"/>
        </a:p>
      </dgm:t>
    </dgm:pt>
    <dgm:pt modelId="{27A9D1C7-EA4E-47D7-8777-21F124576062}">
      <dgm:prSet/>
      <dgm:spPr/>
      <dgm:t>
        <a:bodyPr/>
        <a:lstStyle/>
        <a:p>
          <a:r>
            <a:rPr lang="en-US"/>
            <a:t>Mentoring &amp; gradual handoff</a:t>
          </a:r>
        </a:p>
      </dgm:t>
    </dgm:pt>
    <dgm:pt modelId="{12419EC6-5431-4E7B-BF8A-3AC1B76A7719}" type="parTrans" cxnId="{D769E088-D2A7-4F73-9EE1-3A6CF4A49846}">
      <dgm:prSet/>
      <dgm:spPr/>
      <dgm:t>
        <a:bodyPr/>
        <a:lstStyle/>
        <a:p>
          <a:endParaRPr lang="en-US"/>
        </a:p>
      </dgm:t>
    </dgm:pt>
    <dgm:pt modelId="{5A07095B-5D4E-4126-A9BC-45CFBA790959}" type="sibTrans" cxnId="{D769E088-D2A7-4F73-9EE1-3A6CF4A49846}">
      <dgm:prSet/>
      <dgm:spPr/>
      <dgm:t>
        <a:bodyPr/>
        <a:lstStyle/>
        <a:p>
          <a:endParaRPr lang="en-US"/>
        </a:p>
      </dgm:t>
    </dgm:pt>
    <dgm:pt modelId="{E65E9CD4-22B4-4CE5-8742-4CD2898C2B75}">
      <dgm:prSet/>
      <dgm:spPr/>
      <dgm:t>
        <a:bodyPr/>
        <a:lstStyle/>
        <a:p>
          <a:r>
            <a:rPr lang="en-US"/>
            <a:t>Strategic review of position &amp; structure</a:t>
          </a:r>
        </a:p>
      </dgm:t>
    </dgm:pt>
    <dgm:pt modelId="{9D83164B-9CAC-46F3-B161-7F93E4C61DF0}" type="parTrans" cxnId="{9FF9A72F-D715-400A-932A-DD17BA8DE2B2}">
      <dgm:prSet/>
      <dgm:spPr/>
      <dgm:t>
        <a:bodyPr/>
        <a:lstStyle/>
        <a:p>
          <a:endParaRPr lang="en-US"/>
        </a:p>
      </dgm:t>
    </dgm:pt>
    <dgm:pt modelId="{62C661CD-C31C-453C-8E15-E4A932E04160}" type="sibTrans" cxnId="{9FF9A72F-D715-400A-932A-DD17BA8DE2B2}">
      <dgm:prSet/>
      <dgm:spPr/>
      <dgm:t>
        <a:bodyPr/>
        <a:lstStyle/>
        <a:p>
          <a:endParaRPr lang="en-US"/>
        </a:p>
      </dgm:t>
    </dgm:pt>
    <dgm:pt modelId="{53147CAE-D92A-470C-A47E-26A18EA279EA}">
      <dgm:prSet/>
      <dgm:spPr/>
      <dgm:t>
        <a:bodyPr/>
        <a:lstStyle/>
        <a:p>
          <a:r>
            <a:rPr lang="en-US"/>
            <a:t>Stakeholder relationship introductions</a:t>
          </a:r>
        </a:p>
      </dgm:t>
    </dgm:pt>
    <dgm:pt modelId="{F0637EAA-A8FC-42D9-B91F-E512B4995AC8}" type="parTrans" cxnId="{19EB8994-72EC-4354-BAA5-997A891FA448}">
      <dgm:prSet/>
      <dgm:spPr/>
      <dgm:t>
        <a:bodyPr/>
        <a:lstStyle/>
        <a:p>
          <a:endParaRPr lang="en-US"/>
        </a:p>
      </dgm:t>
    </dgm:pt>
    <dgm:pt modelId="{61FB23A6-82FD-451A-BAFB-712F92BD1A4E}" type="sibTrans" cxnId="{19EB8994-72EC-4354-BAA5-997A891FA448}">
      <dgm:prSet/>
      <dgm:spPr/>
      <dgm:t>
        <a:bodyPr/>
        <a:lstStyle/>
        <a:p>
          <a:endParaRPr lang="en-US"/>
        </a:p>
      </dgm:t>
    </dgm:pt>
    <dgm:pt modelId="{27356485-3D5A-4031-97E5-5E672BE9658B}" type="pres">
      <dgm:prSet presAssocID="{23735E2E-82B9-4E11-9BEC-993B0D12EBB4}" presName="linear" presStyleCnt="0">
        <dgm:presLayoutVars>
          <dgm:dir/>
          <dgm:animLvl val="lvl"/>
          <dgm:resizeHandles val="exact"/>
        </dgm:presLayoutVars>
      </dgm:prSet>
      <dgm:spPr/>
    </dgm:pt>
    <dgm:pt modelId="{51878598-90F3-4F51-8452-C15DB8A02973}" type="pres">
      <dgm:prSet presAssocID="{E4A62DD7-EEDF-4415-9141-43BDA2AC970F}" presName="parentLin" presStyleCnt="0"/>
      <dgm:spPr/>
    </dgm:pt>
    <dgm:pt modelId="{331D6CA5-1514-4335-9AD3-36B27234C298}" type="pres">
      <dgm:prSet presAssocID="{E4A62DD7-EEDF-4415-9141-43BDA2AC970F}" presName="parentLeftMargin" presStyleLbl="node1" presStyleIdx="0" presStyleCnt="8"/>
      <dgm:spPr/>
    </dgm:pt>
    <dgm:pt modelId="{0A9BA3A6-AC13-4074-B8F4-97AF386F3635}" type="pres">
      <dgm:prSet presAssocID="{E4A62DD7-EEDF-4415-9141-43BDA2AC970F}" presName="parentText" presStyleLbl="node1" presStyleIdx="0" presStyleCnt="8">
        <dgm:presLayoutVars>
          <dgm:chMax val="0"/>
          <dgm:bulletEnabled val="1"/>
        </dgm:presLayoutVars>
      </dgm:prSet>
      <dgm:spPr/>
    </dgm:pt>
    <dgm:pt modelId="{514C7CC6-BA74-4D8C-8A53-DF30C95B5868}" type="pres">
      <dgm:prSet presAssocID="{E4A62DD7-EEDF-4415-9141-43BDA2AC970F}" presName="negativeSpace" presStyleCnt="0"/>
      <dgm:spPr/>
    </dgm:pt>
    <dgm:pt modelId="{D34415FE-5B08-444E-9CB9-CA870483EF24}" type="pres">
      <dgm:prSet presAssocID="{E4A62DD7-EEDF-4415-9141-43BDA2AC970F}" presName="childText" presStyleLbl="conFgAcc1" presStyleIdx="0" presStyleCnt="8">
        <dgm:presLayoutVars>
          <dgm:bulletEnabled val="1"/>
        </dgm:presLayoutVars>
      </dgm:prSet>
      <dgm:spPr/>
    </dgm:pt>
    <dgm:pt modelId="{FE941850-C08A-4919-84F8-A6D7B7E2F7EC}" type="pres">
      <dgm:prSet presAssocID="{B7B67C7B-6E91-43DA-9942-A9298F183569}" presName="spaceBetweenRectangles" presStyleCnt="0"/>
      <dgm:spPr/>
    </dgm:pt>
    <dgm:pt modelId="{3A732ED2-F806-4929-83FF-CA0BF5907E96}" type="pres">
      <dgm:prSet presAssocID="{EEA5F10D-567D-4DFF-B262-FAF0D35D9DAB}" presName="parentLin" presStyleCnt="0"/>
      <dgm:spPr/>
    </dgm:pt>
    <dgm:pt modelId="{5CC22FBC-24CF-48CB-9C02-66B6F394C0DE}" type="pres">
      <dgm:prSet presAssocID="{EEA5F10D-567D-4DFF-B262-FAF0D35D9DAB}" presName="parentLeftMargin" presStyleLbl="node1" presStyleIdx="0" presStyleCnt="8"/>
      <dgm:spPr/>
    </dgm:pt>
    <dgm:pt modelId="{0C41DA31-BDF8-4BA5-8B6F-87689AB18F57}" type="pres">
      <dgm:prSet presAssocID="{EEA5F10D-567D-4DFF-B262-FAF0D35D9DAB}" presName="parentText" presStyleLbl="node1" presStyleIdx="1" presStyleCnt="8">
        <dgm:presLayoutVars>
          <dgm:chMax val="0"/>
          <dgm:bulletEnabled val="1"/>
        </dgm:presLayoutVars>
      </dgm:prSet>
      <dgm:spPr/>
    </dgm:pt>
    <dgm:pt modelId="{BF555FAD-13CB-43C8-962A-5341DDFF8946}" type="pres">
      <dgm:prSet presAssocID="{EEA5F10D-567D-4DFF-B262-FAF0D35D9DAB}" presName="negativeSpace" presStyleCnt="0"/>
      <dgm:spPr/>
    </dgm:pt>
    <dgm:pt modelId="{230648CB-3140-431B-9124-1EA760C00C5A}" type="pres">
      <dgm:prSet presAssocID="{EEA5F10D-567D-4DFF-B262-FAF0D35D9DAB}" presName="childText" presStyleLbl="conFgAcc1" presStyleIdx="1" presStyleCnt="8">
        <dgm:presLayoutVars>
          <dgm:bulletEnabled val="1"/>
        </dgm:presLayoutVars>
      </dgm:prSet>
      <dgm:spPr/>
    </dgm:pt>
    <dgm:pt modelId="{781F4A50-3CA8-48B9-AA8C-77C934ECA1B1}" type="pres">
      <dgm:prSet presAssocID="{DCC09B17-C210-4933-8FEF-00812AC50A8B}" presName="spaceBetweenRectangles" presStyleCnt="0"/>
      <dgm:spPr/>
    </dgm:pt>
    <dgm:pt modelId="{43A14D77-72F5-407D-A6AD-333090C1BC65}" type="pres">
      <dgm:prSet presAssocID="{6D924F9C-4128-4627-8797-88AA8BF10573}" presName="parentLin" presStyleCnt="0"/>
      <dgm:spPr/>
    </dgm:pt>
    <dgm:pt modelId="{333B988F-52E0-4A5F-B078-6192B80F20A8}" type="pres">
      <dgm:prSet presAssocID="{6D924F9C-4128-4627-8797-88AA8BF10573}" presName="parentLeftMargin" presStyleLbl="node1" presStyleIdx="1" presStyleCnt="8"/>
      <dgm:spPr/>
    </dgm:pt>
    <dgm:pt modelId="{D19DD331-4F79-4A7C-BA89-C56546ABF58D}" type="pres">
      <dgm:prSet presAssocID="{6D924F9C-4128-4627-8797-88AA8BF10573}" presName="parentText" presStyleLbl="node1" presStyleIdx="2" presStyleCnt="8">
        <dgm:presLayoutVars>
          <dgm:chMax val="0"/>
          <dgm:bulletEnabled val="1"/>
        </dgm:presLayoutVars>
      </dgm:prSet>
      <dgm:spPr/>
    </dgm:pt>
    <dgm:pt modelId="{1D306517-3F9B-4661-8FAA-49D4A71D7ED3}" type="pres">
      <dgm:prSet presAssocID="{6D924F9C-4128-4627-8797-88AA8BF10573}" presName="negativeSpace" presStyleCnt="0"/>
      <dgm:spPr/>
    </dgm:pt>
    <dgm:pt modelId="{E871A376-926B-4563-AA7A-54804EFD0403}" type="pres">
      <dgm:prSet presAssocID="{6D924F9C-4128-4627-8797-88AA8BF10573}" presName="childText" presStyleLbl="conFgAcc1" presStyleIdx="2" presStyleCnt="8">
        <dgm:presLayoutVars>
          <dgm:bulletEnabled val="1"/>
        </dgm:presLayoutVars>
      </dgm:prSet>
      <dgm:spPr/>
    </dgm:pt>
    <dgm:pt modelId="{C6B5814E-3439-4EEC-85EF-B60DB7A2203E}" type="pres">
      <dgm:prSet presAssocID="{EAA2DDF9-1072-4194-8E0D-E45004312B23}" presName="spaceBetweenRectangles" presStyleCnt="0"/>
      <dgm:spPr/>
    </dgm:pt>
    <dgm:pt modelId="{A5B56CC8-2C98-412B-92D7-720B9AEAEAD8}" type="pres">
      <dgm:prSet presAssocID="{69593A09-3704-440B-8E17-2F7C5195A946}" presName="parentLin" presStyleCnt="0"/>
      <dgm:spPr/>
    </dgm:pt>
    <dgm:pt modelId="{4D4E0F0A-B506-471D-974A-B0E8E43AA79E}" type="pres">
      <dgm:prSet presAssocID="{69593A09-3704-440B-8E17-2F7C5195A946}" presName="parentLeftMargin" presStyleLbl="node1" presStyleIdx="2" presStyleCnt="8"/>
      <dgm:spPr/>
    </dgm:pt>
    <dgm:pt modelId="{322739CC-5FAA-4296-9FC9-3EFE24970E77}" type="pres">
      <dgm:prSet presAssocID="{69593A09-3704-440B-8E17-2F7C5195A946}" presName="parentText" presStyleLbl="node1" presStyleIdx="3" presStyleCnt="8">
        <dgm:presLayoutVars>
          <dgm:chMax val="0"/>
          <dgm:bulletEnabled val="1"/>
        </dgm:presLayoutVars>
      </dgm:prSet>
      <dgm:spPr/>
    </dgm:pt>
    <dgm:pt modelId="{F4325815-675B-43E4-AA2D-26BC57A20327}" type="pres">
      <dgm:prSet presAssocID="{69593A09-3704-440B-8E17-2F7C5195A946}" presName="negativeSpace" presStyleCnt="0"/>
      <dgm:spPr/>
    </dgm:pt>
    <dgm:pt modelId="{C6F0E7CE-6EE3-40D2-B4E3-8258ECD47A15}" type="pres">
      <dgm:prSet presAssocID="{69593A09-3704-440B-8E17-2F7C5195A946}" presName="childText" presStyleLbl="conFgAcc1" presStyleIdx="3" presStyleCnt="8">
        <dgm:presLayoutVars>
          <dgm:bulletEnabled val="1"/>
        </dgm:presLayoutVars>
      </dgm:prSet>
      <dgm:spPr/>
    </dgm:pt>
    <dgm:pt modelId="{2C0CCBC6-EA49-4459-A44F-75A5E7F7549F}" type="pres">
      <dgm:prSet presAssocID="{F71E773E-D8E3-4A59-8436-B3FBC3C8AE3A}" presName="spaceBetweenRectangles" presStyleCnt="0"/>
      <dgm:spPr/>
    </dgm:pt>
    <dgm:pt modelId="{9D1E6146-BFE0-4512-890D-1E28AD71EC57}" type="pres">
      <dgm:prSet presAssocID="{401D3F35-23E2-4C79-B427-7FF6AF93FF39}" presName="parentLin" presStyleCnt="0"/>
      <dgm:spPr/>
    </dgm:pt>
    <dgm:pt modelId="{81D1B405-740D-4C47-A5CF-FE1EE9716780}" type="pres">
      <dgm:prSet presAssocID="{401D3F35-23E2-4C79-B427-7FF6AF93FF39}" presName="parentLeftMargin" presStyleLbl="node1" presStyleIdx="3" presStyleCnt="8"/>
      <dgm:spPr/>
    </dgm:pt>
    <dgm:pt modelId="{75227FBC-E563-4E4D-9F9B-5A2D14629F0F}" type="pres">
      <dgm:prSet presAssocID="{401D3F35-23E2-4C79-B427-7FF6AF93FF39}" presName="parentText" presStyleLbl="node1" presStyleIdx="4" presStyleCnt="8">
        <dgm:presLayoutVars>
          <dgm:chMax val="0"/>
          <dgm:bulletEnabled val="1"/>
        </dgm:presLayoutVars>
      </dgm:prSet>
      <dgm:spPr/>
    </dgm:pt>
    <dgm:pt modelId="{C258CDE7-2AF6-47CD-9647-BE5433AFD59B}" type="pres">
      <dgm:prSet presAssocID="{401D3F35-23E2-4C79-B427-7FF6AF93FF39}" presName="negativeSpace" presStyleCnt="0"/>
      <dgm:spPr/>
    </dgm:pt>
    <dgm:pt modelId="{CE46BD5E-88CB-427C-B6DF-D757A01F1D39}" type="pres">
      <dgm:prSet presAssocID="{401D3F35-23E2-4C79-B427-7FF6AF93FF39}" presName="childText" presStyleLbl="conFgAcc1" presStyleIdx="4" presStyleCnt="8">
        <dgm:presLayoutVars>
          <dgm:bulletEnabled val="1"/>
        </dgm:presLayoutVars>
      </dgm:prSet>
      <dgm:spPr/>
    </dgm:pt>
    <dgm:pt modelId="{44F7754F-FC4C-4763-A040-FC10EA64DB48}" type="pres">
      <dgm:prSet presAssocID="{8A14A1DB-E233-42C9-9DF4-00D229BF99D1}" presName="spaceBetweenRectangles" presStyleCnt="0"/>
      <dgm:spPr/>
    </dgm:pt>
    <dgm:pt modelId="{3BCC0849-CC18-4742-99F1-66F9E1EA1E4D}" type="pres">
      <dgm:prSet presAssocID="{EC06E9AB-8F42-4AB0-9A44-CE86F0B89000}" presName="parentLin" presStyleCnt="0"/>
      <dgm:spPr/>
    </dgm:pt>
    <dgm:pt modelId="{856CB84E-1785-46D5-B43F-EB4CE46200AB}" type="pres">
      <dgm:prSet presAssocID="{EC06E9AB-8F42-4AB0-9A44-CE86F0B89000}" presName="parentLeftMargin" presStyleLbl="node1" presStyleIdx="4" presStyleCnt="8"/>
      <dgm:spPr/>
    </dgm:pt>
    <dgm:pt modelId="{34042AFB-99CE-404E-890D-FF0D49E09180}" type="pres">
      <dgm:prSet presAssocID="{EC06E9AB-8F42-4AB0-9A44-CE86F0B89000}" presName="parentText" presStyleLbl="node1" presStyleIdx="5" presStyleCnt="8">
        <dgm:presLayoutVars>
          <dgm:chMax val="0"/>
          <dgm:bulletEnabled val="1"/>
        </dgm:presLayoutVars>
      </dgm:prSet>
      <dgm:spPr/>
    </dgm:pt>
    <dgm:pt modelId="{49388502-7F9F-40BF-9371-77D700099098}" type="pres">
      <dgm:prSet presAssocID="{EC06E9AB-8F42-4AB0-9A44-CE86F0B89000}" presName="negativeSpace" presStyleCnt="0"/>
      <dgm:spPr/>
    </dgm:pt>
    <dgm:pt modelId="{235ACC24-A0FC-4EF4-BDCB-3BE5E8703172}" type="pres">
      <dgm:prSet presAssocID="{EC06E9AB-8F42-4AB0-9A44-CE86F0B89000}" presName="childText" presStyleLbl="conFgAcc1" presStyleIdx="5" presStyleCnt="8">
        <dgm:presLayoutVars>
          <dgm:bulletEnabled val="1"/>
        </dgm:presLayoutVars>
      </dgm:prSet>
      <dgm:spPr/>
    </dgm:pt>
    <dgm:pt modelId="{828840EC-7C70-4F62-846D-DA8DCA4D0DDA}" type="pres">
      <dgm:prSet presAssocID="{6A470654-56A9-435A-8C80-2366D0328B2E}" presName="spaceBetweenRectangles" presStyleCnt="0"/>
      <dgm:spPr/>
    </dgm:pt>
    <dgm:pt modelId="{610F9D1C-39EE-4469-B4CD-17EDF396CA07}" type="pres">
      <dgm:prSet presAssocID="{0E365B49-0333-4B53-9100-12C1F153D28C}" presName="parentLin" presStyleCnt="0"/>
      <dgm:spPr/>
    </dgm:pt>
    <dgm:pt modelId="{1E11D691-0E4F-4F0F-A364-1C97EABE7573}" type="pres">
      <dgm:prSet presAssocID="{0E365B49-0333-4B53-9100-12C1F153D28C}" presName="parentLeftMargin" presStyleLbl="node1" presStyleIdx="5" presStyleCnt="8"/>
      <dgm:spPr/>
    </dgm:pt>
    <dgm:pt modelId="{0A52676B-172A-4A2C-BD95-ED8CA46C5C96}" type="pres">
      <dgm:prSet presAssocID="{0E365B49-0333-4B53-9100-12C1F153D28C}" presName="parentText" presStyleLbl="node1" presStyleIdx="6" presStyleCnt="8">
        <dgm:presLayoutVars>
          <dgm:chMax val="0"/>
          <dgm:bulletEnabled val="1"/>
        </dgm:presLayoutVars>
      </dgm:prSet>
      <dgm:spPr/>
    </dgm:pt>
    <dgm:pt modelId="{85BC7050-66CF-42C1-B8E1-81F34FB65DCC}" type="pres">
      <dgm:prSet presAssocID="{0E365B49-0333-4B53-9100-12C1F153D28C}" presName="negativeSpace" presStyleCnt="0"/>
      <dgm:spPr/>
    </dgm:pt>
    <dgm:pt modelId="{6515ACFE-67B1-4035-BBBD-5230A89238AF}" type="pres">
      <dgm:prSet presAssocID="{0E365B49-0333-4B53-9100-12C1F153D28C}" presName="childText" presStyleLbl="conFgAcc1" presStyleIdx="6" presStyleCnt="8">
        <dgm:presLayoutVars>
          <dgm:bulletEnabled val="1"/>
        </dgm:presLayoutVars>
      </dgm:prSet>
      <dgm:spPr/>
    </dgm:pt>
    <dgm:pt modelId="{18DD6956-0A66-4C4C-9BE1-E41C99D63049}" type="pres">
      <dgm:prSet presAssocID="{27213E20-B086-4274-AC64-F22826C1E799}" presName="spaceBetweenRectangles" presStyleCnt="0"/>
      <dgm:spPr/>
    </dgm:pt>
    <dgm:pt modelId="{A96F945D-6D57-44DB-8AF5-9FE94805D2CD}" type="pres">
      <dgm:prSet presAssocID="{46EE71C4-CF2F-4D2B-BBF3-BA34842E716F}" presName="parentLin" presStyleCnt="0"/>
      <dgm:spPr/>
    </dgm:pt>
    <dgm:pt modelId="{FE365292-DE50-4FBD-874E-52DD49ED734B}" type="pres">
      <dgm:prSet presAssocID="{46EE71C4-CF2F-4D2B-BBF3-BA34842E716F}" presName="parentLeftMargin" presStyleLbl="node1" presStyleIdx="6" presStyleCnt="8"/>
      <dgm:spPr/>
    </dgm:pt>
    <dgm:pt modelId="{37E77B3A-5680-4D52-8985-6081C4133348}" type="pres">
      <dgm:prSet presAssocID="{46EE71C4-CF2F-4D2B-BBF3-BA34842E716F}" presName="parentText" presStyleLbl="node1" presStyleIdx="7" presStyleCnt="8">
        <dgm:presLayoutVars>
          <dgm:chMax val="0"/>
          <dgm:bulletEnabled val="1"/>
        </dgm:presLayoutVars>
      </dgm:prSet>
      <dgm:spPr/>
    </dgm:pt>
    <dgm:pt modelId="{CCFCEF39-ACF1-4847-8DF5-DBE12F98D937}" type="pres">
      <dgm:prSet presAssocID="{46EE71C4-CF2F-4D2B-BBF3-BA34842E716F}" presName="negativeSpace" presStyleCnt="0"/>
      <dgm:spPr/>
    </dgm:pt>
    <dgm:pt modelId="{E4B8940E-64FD-4D02-9F4F-B110EBD6BE06}" type="pres">
      <dgm:prSet presAssocID="{46EE71C4-CF2F-4D2B-BBF3-BA34842E716F}" presName="childText" presStyleLbl="conFgAcc1" presStyleIdx="7" presStyleCnt="8">
        <dgm:presLayoutVars>
          <dgm:bulletEnabled val="1"/>
        </dgm:presLayoutVars>
      </dgm:prSet>
      <dgm:spPr/>
    </dgm:pt>
  </dgm:ptLst>
  <dgm:cxnLst>
    <dgm:cxn modelId="{3E56C404-5D66-4D04-87AE-F990734B4793}" type="presOf" srcId="{46EE71C4-CF2F-4D2B-BBF3-BA34842E716F}" destId="{37E77B3A-5680-4D52-8985-6081C4133348}" srcOrd="1" destOrd="0" presId="urn:microsoft.com/office/officeart/2005/8/layout/list1"/>
    <dgm:cxn modelId="{E839C312-28A6-456D-A488-EEACDEE8D0D1}" type="presOf" srcId="{EEA5F10D-567D-4DFF-B262-FAF0D35D9DAB}" destId="{5CC22FBC-24CF-48CB-9C02-66B6F394C0DE}" srcOrd="0" destOrd="0" presId="urn:microsoft.com/office/officeart/2005/8/layout/list1"/>
    <dgm:cxn modelId="{E495B015-7028-4B3E-9670-121D442E4867}" srcId="{23735E2E-82B9-4E11-9BEC-993B0D12EBB4}" destId="{EEA5F10D-567D-4DFF-B262-FAF0D35D9DAB}" srcOrd="1" destOrd="0" parTransId="{E6C486E8-9CD6-43AF-ADC8-AE70B8675FA0}" sibTransId="{DCC09B17-C210-4933-8FEF-00812AC50A8B}"/>
    <dgm:cxn modelId="{6581DF19-A908-48D6-B9AE-3EFAF963A9EA}" srcId="{23735E2E-82B9-4E11-9BEC-993B0D12EBB4}" destId="{6D924F9C-4128-4627-8797-88AA8BF10573}" srcOrd="2" destOrd="0" parTransId="{F6B38B19-E651-4213-A9B9-46C273B5B14D}" sibTransId="{EAA2DDF9-1072-4194-8E0D-E45004312B23}"/>
    <dgm:cxn modelId="{3A04141B-F8A2-4FF4-838B-C127D2A6AA2F}" type="presOf" srcId="{401D3F35-23E2-4C79-B427-7FF6AF93FF39}" destId="{75227FBC-E563-4E4D-9F9B-5A2D14629F0F}" srcOrd="1" destOrd="0" presId="urn:microsoft.com/office/officeart/2005/8/layout/list1"/>
    <dgm:cxn modelId="{D4A28722-5AFC-4BEA-91E8-3E7A077AE3F8}" srcId="{69593A09-3704-440B-8E17-2F7C5195A946}" destId="{CFD2B27A-A42C-47AA-8A8E-2C83FEC7BB66}" srcOrd="1" destOrd="0" parTransId="{CB7D2430-A045-491F-8BAE-9E54EEF4D6A5}" sibTransId="{47809328-41AD-413A-8C33-A955DCF775C0}"/>
    <dgm:cxn modelId="{9FF9A72F-D715-400A-932A-DD17BA8DE2B2}" srcId="{46EE71C4-CF2F-4D2B-BBF3-BA34842E716F}" destId="{E65E9CD4-22B4-4CE5-8742-4CD2898C2B75}" srcOrd="2" destOrd="0" parTransId="{9D83164B-9CAC-46F3-B161-7F93E4C61DF0}" sibTransId="{62C661CD-C31C-453C-8E15-E4A932E04160}"/>
    <dgm:cxn modelId="{FDFCF134-EBC3-4570-8EF2-364C7EA47B5F}" type="presOf" srcId="{35D01AEE-048D-4D98-A5E2-1A878C941D90}" destId="{C6F0E7CE-6EE3-40D2-B4E3-8258ECD47A15}" srcOrd="0" destOrd="3" presId="urn:microsoft.com/office/officeart/2005/8/layout/list1"/>
    <dgm:cxn modelId="{7EC5883F-1A0A-43AA-AF0E-C41A20EA913C}" type="presOf" srcId="{EEA5F10D-567D-4DFF-B262-FAF0D35D9DAB}" destId="{0C41DA31-BDF8-4BA5-8B6F-87689AB18F57}" srcOrd="1" destOrd="0" presId="urn:microsoft.com/office/officeart/2005/8/layout/list1"/>
    <dgm:cxn modelId="{111E6D5D-E00D-4083-A8F6-20203B8E9BC0}" srcId="{23735E2E-82B9-4E11-9BEC-993B0D12EBB4}" destId="{E4A62DD7-EEDF-4415-9141-43BDA2AC970F}" srcOrd="0" destOrd="0" parTransId="{8E3DC505-95A8-4A7A-A9E0-0F027536BB3C}" sibTransId="{B7B67C7B-6E91-43DA-9942-A9298F183569}"/>
    <dgm:cxn modelId="{04BD0865-5BEF-4276-A677-2E18AB7BF456}" type="presOf" srcId="{69593A09-3704-440B-8E17-2F7C5195A946}" destId="{322739CC-5FAA-4296-9FC9-3EFE24970E77}" srcOrd="1" destOrd="0" presId="urn:microsoft.com/office/officeart/2005/8/layout/list1"/>
    <dgm:cxn modelId="{78CB1965-8B30-47AC-A9AF-BAF197491901}" type="presOf" srcId="{EC06E9AB-8F42-4AB0-9A44-CE86F0B89000}" destId="{34042AFB-99CE-404E-890D-FF0D49E09180}" srcOrd="1" destOrd="0" presId="urn:microsoft.com/office/officeart/2005/8/layout/list1"/>
    <dgm:cxn modelId="{9B059B50-6AC2-48EA-A3C6-7C9349C5DA8A}" srcId="{23735E2E-82B9-4E11-9BEC-993B0D12EBB4}" destId="{69593A09-3704-440B-8E17-2F7C5195A946}" srcOrd="3" destOrd="0" parTransId="{9C1C978B-ACE5-4359-918A-4CA3937C49E0}" sibTransId="{F71E773E-D8E3-4A59-8436-B3FBC3C8AE3A}"/>
    <dgm:cxn modelId="{1A16AE52-A1FE-448A-B06F-DF32C2082500}" type="presOf" srcId="{E4A62DD7-EEDF-4415-9141-43BDA2AC970F}" destId="{331D6CA5-1514-4335-9AD3-36B27234C298}" srcOrd="0" destOrd="0" presId="urn:microsoft.com/office/officeart/2005/8/layout/list1"/>
    <dgm:cxn modelId="{6327BF53-5FC5-46C1-ADA0-F8EAD7C6AB2A}" type="presOf" srcId="{1F3775BC-09C8-486A-9C96-048635EB6BB5}" destId="{C6F0E7CE-6EE3-40D2-B4E3-8258ECD47A15}" srcOrd="0" destOrd="0" presId="urn:microsoft.com/office/officeart/2005/8/layout/list1"/>
    <dgm:cxn modelId="{BC65B177-820B-4EB4-A93E-F398663B2055}" srcId="{46EE71C4-CF2F-4D2B-BBF3-BA34842E716F}" destId="{78E1AABF-9F36-44D9-A3EA-FBFFFEEC8743}" srcOrd="0" destOrd="0" parTransId="{02141137-3531-48D1-9266-5D713B56518D}" sibTransId="{2D4D4ADC-C65A-4139-ACE9-BF2DDAC0F3B4}"/>
    <dgm:cxn modelId="{F2007C7A-798F-420B-9DF6-CBEB8A8B5609}" type="presOf" srcId="{EC06E9AB-8F42-4AB0-9A44-CE86F0B89000}" destId="{856CB84E-1785-46D5-B43F-EB4CE46200AB}" srcOrd="0" destOrd="0" presId="urn:microsoft.com/office/officeart/2005/8/layout/list1"/>
    <dgm:cxn modelId="{8E90BD7A-1452-460A-A7DC-3F337952E571}" type="presOf" srcId="{6D924F9C-4128-4627-8797-88AA8BF10573}" destId="{333B988F-52E0-4A5F-B078-6192B80F20A8}" srcOrd="0" destOrd="0" presId="urn:microsoft.com/office/officeart/2005/8/layout/list1"/>
    <dgm:cxn modelId="{2D23177B-2FE5-4438-A1C0-E555AB0F1ABD}" srcId="{23735E2E-82B9-4E11-9BEC-993B0D12EBB4}" destId="{EC06E9AB-8F42-4AB0-9A44-CE86F0B89000}" srcOrd="5" destOrd="0" parTransId="{4CD2139D-9795-4EC5-9BB6-3791E68071D9}" sibTransId="{6A470654-56A9-435A-8C80-2366D0328B2E}"/>
    <dgm:cxn modelId="{8EA45688-FBBA-48C3-A7C6-D8BAD113CC51}" type="presOf" srcId="{78E1AABF-9F36-44D9-A3EA-FBFFFEEC8743}" destId="{E4B8940E-64FD-4D02-9F4F-B110EBD6BE06}" srcOrd="0" destOrd="0" presId="urn:microsoft.com/office/officeart/2005/8/layout/list1"/>
    <dgm:cxn modelId="{D769E088-D2A7-4F73-9EE1-3A6CF4A49846}" srcId="{46EE71C4-CF2F-4D2B-BBF3-BA34842E716F}" destId="{27A9D1C7-EA4E-47D7-8777-21F124576062}" srcOrd="1" destOrd="0" parTransId="{12419EC6-5431-4E7B-BF8A-3AC1B76A7719}" sibTransId="{5A07095B-5D4E-4126-A9BC-45CFBA790959}"/>
    <dgm:cxn modelId="{8925F28A-3C2C-4DBB-AB2A-DE123ADC29E8}" type="presOf" srcId="{53147CAE-D92A-470C-A47E-26A18EA279EA}" destId="{E4B8940E-64FD-4D02-9F4F-B110EBD6BE06}" srcOrd="0" destOrd="3" presId="urn:microsoft.com/office/officeart/2005/8/layout/list1"/>
    <dgm:cxn modelId="{063D5C8E-5154-4895-9584-F60BF78AEB73}" type="presOf" srcId="{69593A09-3704-440B-8E17-2F7C5195A946}" destId="{4D4E0F0A-B506-471D-974A-B0E8E43AA79E}" srcOrd="0" destOrd="0" presId="urn:microsoft.com/office/officeart/2005/8/layout/list1"/>
    <dgm:cxn modelId="{19EB8994-72EC-4354-BAA5-997A891FA448}" srcId="{46EE71C4-CF2F-4D2B-BBF3-BA34842E716F}" destId="{53147CAE-D92A-470C-A47E-26A18EA279EA}" srcOrd="3" destOrd="0" parTransId="{F0637EAA-A8FC-42D9-B91F-E512B4995AC8}" sibTransId="{61FB23A6-82FD-451A-BAFB-712F92BD1A4E}"/>
    <dgm:cxn modelId="{04E4F496-88B4-4289-BB6C-324897646F1D}" srcId="{69593A09-3704-440B-8E17-2F7C5195A946}" destId="{10449A0C-4289-456B-B985-58A7D21255BE}" srcOrd="2" destOrd="0" parTransId="{2F9E8384-1B2D-4F2D-B227-8C3D579583F5}" sibTransId="{2308CFBA-1EAF-4F52-8DBD-D2970E45CEBE}"/>
    <dgm:cxn modelId="{7A1AA497-D888-4F1C-9EF7-FE0618AB48B9}" type="presOf" srcId="{27A9D1C7-EA4E-47D7-8777-21F124576062}" destId="{E4B8940E-64FD-4D02-9F4F-B110EBD6BE06}" srcOrd="0" destOrd="1" presId="urn:microsoft.com/office/officeart/2005/8/layout/list1"/>
    <dgm:cxn modelId="{5A7E0E9E-AA21-476C-938F-B4A3DB30C0E4}" type="presOf" srcId="{0E365B49-0333-4B53-9100-12C1F153D28C}" destId="{1E11D691-0E4F-4F0F-A364-1C97EABE7573}" srcOrd="0" destOrd="0" presId="urn:microsoft.com/office/officeart/2005/8/layout/list1"/>
    <dgm:cxn modelId="{4275CD9F-F4C4-41EB-A502-12BD004DCCB3}" type="presOf" srcId="{401D3F35-23E2-4C79-B427-7FF6AF93FF39}" destId="{81D1B405-740D-4C47-A5CF-FE1EE9716780}" srcOrd="0" destOrd="0" presId="urn:microsoft.com/office/officeart/2005/8/layout/list1"/>
    <dgm:cxn modelId="{FE9089A0-935A-45C1-B3A9-1E2D83186AE9}" type="presOf" srcId="{46EE71C4-CF2F-4D2B-BBF3-BA34842E716F}" destId="{FE365292-DE50-4FBD-874E-52DD49ED734B}" srcOrd="0" destOrd="0" presId="urn:microsoft.com/office/officeart/2005/8/layout/list1"/>
    <dgm:cxn modelId="{6FF130AC-1958-43EA-97A7-A5CE6B546581}" srcId="{69593A09-3704-440B-8E17-2F7C5195A946}" destId="{1F3775BC-09C8-486A-9C96-048635EB6BB5}" srcOrd="0" destOrd="0" parTransId="{399B1570-328E-4882-A507-917017DF6564}" sibTransId="{F9FF3BF9-AFB1-42ED-9EB5-D3083E8CC670}"/>
    <dgm:cxn modelId="{411B35B7-A8D1-42FE-8BC0-DB615A87CC44}" srcId="{23735E2E-82B9-4E11-9BEC-993B0D12EBB4}" destId="{0E365B49-0333-4B53-9100-12C1F153D28C}" srcOrd="6" destOrd="0" parTransId="{8F0B17FF-E1D4-40DC-BE6D-A0D99E3B935D}" sibTransId="{27213E20-B086-4274-AC64-F22826C1E799}"/>
    <dgm:cxn modelId="{050BFABB-E84D-4CB6-9514-4D3117363383}" type="presOf" srcId="{CFD2B27A-A42C-47AA-8A8E-2C83FEC7BB66}" destId="{C6F0E7CE-6EE3-40D2-B4E3-8258ECD47A15}" srcOrd="0" destOrd="1" presId="urn:microsoft.com/office/officeart/2005/8/layout/list1"/>
    <dgm:cxn modelId="{63BACDBE-B1C6-4A0A-8F5A-B143B2A7C61A}" type="presOf" srcId="{23735E2E-82B9-4E11-9BEC-993B0D12EBB4}" destId="{27356485-3D5A-4031-97E5-5E672BE9658B}" srcOrd="0" destOrd="0" presId="urn:microsoft.com/office/officeart/2005/8/layout/list1"/>
    <dgm:cxn modelId="{87167FC5-BCF2-4F03-9133-986FB916D329}" srcId="{23735E2E-82B9-4E11-9BEC-993B0D12EBB4}" destId="{401D3F35-23E2-4C79-B427-7FF6AF93FF39}" srcOrd="4" destOrd="0" parTransId="{C8D2C59B-DB72-4E49-8F00-3CBB867E0C22}" sibTransId="{8A14A1DB-E233-42C9-9DF4-00D229BF99D1}"/>
    <dgm:cxn modelId="{1F263BCC-B6D6-47F4-9888-BE17B88CE6A9}" srcId="{69593A09-3704-440B-8E17-2F7C5195A946}" destId="{35D01AEE-048D-4D98-A5E2-1A878C941D90}" srcOrd="3" destOrd="0" parTransId="{71ADE9D1-47EA-44AC-A3F9-56A2CB033737}" sibTransId="{D9AE8FED-1F73-4330-B2FD-76895E673488}"/>
    <dgm:cxn modelId="{02B35ED5-7F2F-414F-BC13-CF935B89D054}" type="presOf" srcId="{E65E9CD4-22B4-4CE5-8742-4CD2898C2B75}" destId="{E4B8940E-64FD-4D02-9F4F-B110EBD6BE06}" srcOrd="0" destOrd="2" presId="urn:microsoft.com/office/officeart/2005/8/layout/list1"/>
    <dgm:cxn modelId="{BA07FBD5-AF28-4F77-AC22-F10F3AB1BC0A}" type="presOf" srcId="{10449A0C-4289-456B-B985-58A7D21255BE}" destId="{C6F0E7CE-6EE3-40D2-B4E3-8258ECD47A15}" srcOrd="0" destOrd="2" presId="urn:microsoft.com/office/officeart/2005/8/layout/list1"/>
    <dgm:cxn modelId="{344478E2-4B3E-4A9A-8403-F0B1D05F58B0}" type="presOf" srcId="{6D924F9C-4128-4627-8797-88AA8BF10573}" destId="{D19DD331-4F79-4A7C-BA89-C56546ABF58D}" srcOrd="1" destOrd="0" presId="urn:microsoft.com/office/officeart/2005/8/layout/list1"/>
    <dgm:cxn modelId="{E96D86E8-42FB-4792-8B6F-5622097BD7BA}" type="presOf" srcId="{0E365B49-0333-4B53-9100-12C1F153D28C}" destId="{0A52676B-172A-4A2C-BD95-ED8CA46C5C96}" srcOrd="1" destOrd="0" presId="urn:microsoft.com/office/officeart/2005/8/layout/list1"/>
    <dgm:cxn modelId="{30C14CF2-6D7F-4401-86EA-0B1233201A06}" type="presOf" srcId="{E4A62DD7-EEDF-4415-9141-43BDA2AC970F}" destId="{0A9BA3A6-AC13-4074-B8F4-97AF386F3635}" srcOrd="1" destOrd="0" presId="urn:microsoft.com/office/officeart/2005/8/layout/list1"/>
    <dgm:cxn modelId="{62D641F5-F2BA-435C-BCCD-1AA03F8F67BB}" srcId="{23735E2E-82B9-4E11-9BEC-993B0D12EBB4}" destId="{46EE71C4-CF2F-4D2B-BBF3-BA34842E716F}" srcOrd="7" destOrd="0" parTransId="{D8DF7E8E-55A7-45CD-BBC8-A253B4486290}" sibTransId="{04C18D8B-7942-4CFC-BA55-7A18DA61A917}"/>
    <dgm:cxn modelId="{E8BD3F9D-4EAF-4451-B537-EFE1ECCDB559}" type="presParOf" srcId="{27356485-3D5A-4031-97E5-5E672BE9658B}" destId="{51878598-90F3-4F51-8452-C15DB8A02973}" srcOrd="0" destOrd="0" presId="urn:microsoft.com/office/officeart/2005/8/layout/list1"/>
    <dgm:cxn modelId="{C2839BC1-0019-4B57-A342-D9712F13CBD3}" type="presParOf" srcId="{51878598-90F3-4F51-8452-C15DB8A02973}" destId="{331D6CA5-1514-4335-9AD3-36B27234C298}" srcOrd="0" destOrd="0" presId="urn:microsoft.com/office/officeart/2005/8/layout/list1"/>
    <dgm:cxn modelId="{072314F7-3B41-42E3-9DF6-9E848C6CA4A4}" type="presParOf" srcId="{51878598-90F3-4F51-8452-C15DB8A02973}" destId="{0A9BA3A6-AC13-4074-B8F4-97AF386F3635}" srcOrd="1" destOrd="0" presId="urn:microsoft.com/office/officeart/2005/8/layout/list1"/>
    <dgm:cxn modelId="{D22E230D-4661-45B8-95D7-12A2FEADC2E1}" type="presParOf" srcId="{27356485-3D5A-4031-97E5-5E672BE9658B}" destId="{514C7CC6-BA74-4D8C-8A53-DF30C95B5868}" srcOrd="1" destOrd="0" presId="urn:microsoft.com/office/officeart/2005/8/layout/list1"/>
    <dgm:cxn modelId="{B45BD7CC-627C-4C29-B271-5C207AF26C4B}" type="presParOf" srcId="{27356485-3D5A-4031-97E5-5E672BE9658B}" destId="{D34415FE-5B08-444E-9CB9-CA870483EF24}" srcOrd="2" destOrd="0" presId="urn:microsoft.com/office/officeart/2005/8/layout/list1"/>
    <dgm:cxn modelId="{10FEF47F-A52F-4F65-B081-9A19DA8415D3}" type="presParOf" srcId="{27356485-3D5A-4031-97E5-5E672BE9658B}" destId="{FE941850-C08A-4919-84F8-A6D7B7E2F7EC}" srcOrd="3" destOrd="0" presId="urn:microsoft.com/office/officeart/2005/8/layout/list1"/>
    <dgm:cxn modelId="{27AF594C-313E-4EE9-9083-C05523887619}" type="presParOf" srcId="{27356485-3D5A-4031-97E5-5E672BE9658B}" destId="{3A732ED2-F806-4929-83FF-CA0BF5907E96}" srcOrd="4" destOrd="0" presId="urn:microsoft.com/office/officeart/2005/8/layout/list1"/>
    <dgm:cxn modelId="{04C25724-CB0C-48FA-B124-7F392129392F}" type="presParOf" srcId="{3A732ED2-F806-4929-83FF-CA0BF5907E96}" destId="{5CC22FBC-24CF-48CB-9C02-66B6F394C0DE}" srcOrd="0" destOrd="0" presId="urn:microsoft.com/office/officeart/2005/8/layout/list1"/>
    <dgm:cxn modelId="{C9EEA668-5F8E-4D38-9A21-9FE9945AD8F0}" type="presParOf" srcId="{3A732ED2-F806-4929-83FF-CA0BF5907E96}" destId="{0C41DA31-BDF8-4BA5-8B6F-87689AB18F57}" srcOrd="1" destOrd="0" presId="urn:microsoft.com/office/officeart/2005/8/layout/list1"/>
    <dgm:cxn modelId="{412A4069-04BC-43F0-9118-1DC24075ABF5}" type="presParOf" srcId="{27356485-3D5A-4031-97E5-5E672BE9658B}" destId="{BF555FAD-13CB-43C8-962A-5341DDFF8946}" srcOrd="5" destOrd="0" presId="urn:microsoft.com/office/officeart/2005/8/layout/list1"/>
    <dgm:cxn modelId="{1832E255-D9A4-4F63-9853-64150D34BA09}" type="presParOf" srcId="{27356485-3D5A-4031-97E5-5E672BE9658B}" destId="{230648CB-3140-431B-9124-1EA760C00C5A}" srcOrd="6" destOrd="0" presId="urn:microsoft.com/office/officeart/2005/8/layout/list1"/>
    <dgm:cxn modelId="{0F8B35EC-FF74-437C-A2FF-8A58BF0D44BE}" type="presParOf" srcId="{27356485-3D5A-4031-97E5-5E672BE9658B}" destId="{781F4A50-3CA8-48B9-AA8C-77C934ECA1B1}" srcOrd="7" destOrd="0" presId="urn:microsoft.com/office/officeart/2005/8/layout/list1"/>
    <dgm:cxn modelId="{97736255-A470-4133-9BEC-77660787BAE1}" type="presParOf" srcId="{27356485-3D5A-4031-97E5-5E672BE9658B}" destId="{43A14D77-72F5-407D-A6AD-333090C1BC65}" srcOrd="8" destOrd="0" presId="urn:microsoft.com/office/officeart/2005/8/layout/list1"/>
    <dgm:cxn modelId="{823992A7-7AF6-405B-8E6F-FF2CFF82628A}" type="presParOf" srcId="{43A14D77-72F5-407D-A6AD-333090C1BC65}" destId="{333B988F-52E0-4A5F-B078-6192B80F20A8}" srcOrd="0" destOrd="0" presId="urn:microsoft.com/office/officeart/2005/8/layout/list1"/>
    <dgm:cxn modelId="{17CECBBF-0C2E-415F-9CFF-CCC084BDA32E}" type="presParOf" srcId="{43A14D77-72F5-407D-A6AD-333090C1BC65}" destId="{D19DD331-4F79-4A7C-BA89-C56546ABF58D}" srcOrd="1" destOrd="0" presId="urn:microsoft.com/office/officeart/2005/8/layout/list1"/>
    <dgm:cxn modelId="{24621198-1D4B-4DAE-808E-0DE410FA6FB1}" type="presParOf" srcId="{27356485-3D5A-4031-97E5-5E672BE9658B}" destId="{1D306517-3F9B-4661-8FAA-49D4A71D7ED3}" srcOrd="9" destOrd="0" presId="urn:microsoft.com/office/officeart/2005/8/layout/list1"/>
    <dgm:cxn modelId="{1E6A2136-A32A-458C-B102-1332D4D13CE2}" type="presParOf" srcId="{27356485-3D5A-4031-97E5-5E672BE9658B}" destId="{E871A376-926B-4563-AA7A-54804EFD0403}" srcOrd="10" destOrd="0" presId="urn:microsoft.com/office/officeart/2005/8/layout/list1"/>
    <dgm:cxn modelId="{EF2703BE-6F84-41EF-AD93-45BBBFF1C339}" type="presParOf" srcId="{27356485-3D5A-4031-97E5-5E672BE9658B}" destId="{C6B5814E-3439-4EEC-85EF-B60DB7A2203E}" srcOrd="11" destOrd="0" presId="urn:microsoft.com/office/officeart/2005/8/layout/list1"/>
    <dgm:cxn modelId="{2D64054F-064F-40A0-8423-8DFEC021544A}" type="presParOf" srcId="{27356485-3D5A-4031-97E5-5E672BE9658B}" destId="{A5B56CC8-2C98-412B-92D7-720B9AEAEAD8}" srcOrd="12" destOrd="0" presId="urn:microsoft.com/office/officeart/2005/8/layout/list1"/>
    <dgm:cxn modelId="{403C9E14-E9B4-4078-8BE9-FEF9A83ADA11}" type="presParOf" srcId="{A5B56CC8-2C98-412B-92D7-720B9AEAEAD8}" destId="{4D4E0F0A-B506-471D-974A-B0E8E43AA79E}" srcOrd="0" destOrd="0" presId="urn:microsoft.com/office/officeart/2005/8/layout/list1"/>
    <dgm:cxn modelId="{8EB8A3B5-81AA-4E38-8F6E-C4B6CEFA662B}" type="presParOf" srcId="{A5B56CC8-2C98-412B-92D7-720B9AEAEAD8}" destId="{322739CC-5FAA-4296-9FC9-3EFE24970E77}" srcOrd="1" destOrd="0" presId="urn:microsoft.com/office/officeart/2005/8/layout/list1"/>
    <dgm:cxn modelId="{27B4DEE9-CA73-486E-B9F4-94BF6D2F917B}" type="presParOf" srcId="{27356485-3D5A-4031-97E5-5E672BE9658B}" destId="{F4325815-675B-43E4-AA2D-26BC57A20327}" srcOrd="13" destOrd="0" presId="urn:microsoft.com/office/officeart/2005/8/layout/list1"/>
    <dgm:cxn modelId="{683B518D-FB94-41D1-AFB3-62B8346E611A}" type="presParOf" srcId="{27356485-3D5A-4031-97E5-5E672BE9658B}" destId="{C6F0E7CE-6EE3-40D2-B4E3-8258ECD47A15}" srcOrd="14" destOrd="0" presId="urn:microsoft.com/office/officeart/2005/8/layout/list1"/>
    <dgm:cxn modelId="{4EC4EDDF-AF19-4988-8EEA-1341A99EDC9D}" type="presParOf" srcId="{27356485-3D5A-4031-97E5-5E672BE9658B}" destId="{2C0CCBC6-EA49-4459-A44F-75A5E7F7549F}" srcOrd="15" destOrd="0" presId="urn:microsoft.com/office/officeart/2005/8/layout/list1"/>
    <dgm:cxn modelId="{8C0C5929-6A7C-47E4-9B8A-6D74F2343708}" type="presParOf" srcId="{27356485-3D5A-4031-97E5-5E672BE9658B}" destId="{9D1E6146-BFE0-4512-890D-1E28AD71EC57}" srcOrd="16" destOrd="0" presId="urn:microsoft.com/office/officeart/2005/8/layout/list1"/>
    <dgm:cxn modelId="{D6B74966-E212-4EEA-80C3-DC14342BF9DF}" type="presParOf" srcId="{9D1E6146-BFE0-4512-890D-1E28AD71EC57}" destId="{81D1B405-740D-4C47-A5CF-FE1EE9716780}" srcOrd="0" destOrd="0" presId="urn:microsoft.com/office/officeart/2005/8/layout/list1"/>
    <dgm:cxn modelId="{5F2D3C18-0D56-4737-A8DC-194AE9C138F7}" type="presParOf" srcId="{9D1E6146-BFE0-4512-890D-1E28AD71EC57}" destId="{75227FBC-E563-4E4D-9F9B-5A2D14629F0F}" srcOrd="1" destOrd="0" presId="urn:microsoft.com/office/officeart/2005/8/layout/list1"/>
    <dgm:cxn modelId="{5ACE980A-7A17-406B-99E3-075464027A07}" type="presParOf" srcId="{27356485-3D5A-4031-97E5-5E672BE9658B}" destId="{C258CDE7-2AF6-47CD-9647-BE5433AFD59B}" srcOrd="17" destOrd="0" presId="urn:microsoft.com/office/officeart/2005/8/layout/list1"/>
    <dgm:cxn modelId="{BA4B0071-6B18-4C24-97A6-FE0C4C3D6C9E}" type="presParOf" srcId="{27356485-3D5A-4031-97E5-5E672BE9658B}" destId="{CE46BD5E-88CB-427C-B6DF-D757A01F1D39}" srcOrd="18" destOrd="0" presId="urn:microsoft.com/office/officeart/2005/8/layout/list1"/>
    <dgm:cxn modelId="{BD75754B-BA77-4659-8599-8ED4B9C40F11}" type="presParOf" srcId="{27356485-3D5A-4031-97E5-5E672BE9658B}" destId="{44F7754F-FC4C-4763-A040-FC10EA64DB48}" srcOrd="19" destOrd="0" presId="urn:microsoft.com/office/officeart/2005/8/layout/list1"/>
    <dgm:cxn modelId="{C53B946F-46FA-41ED-8141-6F4F9E30D739}" type="presParOf" srcId="{27356485-3D5A-4031-97E5-5E672BE9658B}" destId="{3BCC0849-CC18-4742-99F1-66F9E1EA1E4D}" srcOrd="20" destOrd="0" presId="urn:microsoft.com/office/officeart/2005/8/layout/list1"/>
    <dgm:cxn modelId="{01885B92-9805-4047-BA03-89C3CACF2E06}" type="presParOf" srcId="{3BCC0849-CC18-4742-99F1-66F9E1EA1E4D}" destId="{856CB84E-1785-46D5-B43F-EB4CE46200AB}" srcOrd="0" destOrd="0" presId="urn:microsoft.com/office/officeart/2005/8/layout/list1"/>
    <dgm:cxn modelId="{6E58BEF9-F0CF-436B-8735-0BDE0C400E4E}" type="presParOf" srcId="{3BCC0849-CC18-4742-99F1-66F9E1EA1E4D}" destId="{34042AFB-99CE-404E-890D-FF0D49E09180}" srcOrd="1" destOrd="0" presId="urn:microsoft.com/office/officeart/2005/8/layout/list1"/>
    <dgm:cxn modelId="{612F1E2C-D346-457D-A4D0-CD99CC2EAD3C}" type="presParOf" srcId="{27356485-3D5A-4031-97E5-5E672BE9658B}" destId="{49388502-7F9F-40BF-9371-77D700099098}" srcOrd="21" destOrd="0" presId="urn:microsoft.com/office/officeart/2005/8/layout/list1"/>
    <dgm:cxn modelId="{24F4AB76-F6D2-479A-A684-261A8291B73B}" type="presParOf" srcId="{27356485-3D5A-4031-97E5-5E672BE9658B}" destId="{235ACC24-A0FC-4EF4-BDCB-3BE5E8703172}" srcOrd="22" destOrd="0" presId="urn:microsoft.com/office/officeart/2005/8/layout/list1"/>
    <dgm:cxn modelId="{CF5DC47F-E6A7-4114-A8F8-A474C38A4544}" type="presParOf" srcId="{27356485-3D5A-4031-97E5-5E672BE9658B}" destId="{828840EC-7C70-4F62-846D-DA8DCA4D0DDA}" srcOrd="23" destOrd="0" presId="urn:microsoft.com/office/officeart/2005/8/layout/list1"/>
    <dgm:cxn modelId="{C81E8AF3-4FAE-4A3F-AAA0-62C9D08E5DF9}" type="presParOf" srcId="{27356485-3D5A-4031-97E5-5E672BE9658B}" destId="{610F9D1C-39EE-4469-B4CD-17EDF396CA07}" srcOrd="24" destOrd="0" presId="urn:microsoft.com/office/officeart/2005/8/layout/list1"/>
    <dgm:cxn modelId="{3E1DE9FD-0D28-4436-8C14-E4D88AEB5609}" type="presParOf" srcId="{610F9D1C-39EE-4469-B4CD-17EDF396CA07}" destId="{1E11D691-0E4F-4F0F-A364-1C97EABE7573}" srcOrd="0" destOrd="0" presId="urn:microsoft.com/office/officeart/2005/8/layout/list1"/>
    <dgm:cxn modelId="{495FFC31-43A4-41B2-802A-1BBB1A8ABC4A}" type="presParOf" srcId="{610F9D1C-39EE-4469-B4CD-17EDF396CA07}" destId="{0A52676B-172A-4A2C-BD95-ED8CA46C5C96}" srcOrd="1" destOrd="0" presId="urn:microsoft.com/office/officeart/2005/8/layout/list1"/>
    <dgm:cxn modelId="{AE03E4F3-07EB-402B-9115-6EC6DD61C31C}" type="presParOf" srcId="{27356485-3D5A-4031-97E5-5E672BE9658B}" destId="{85BC7050-66CF-42C1-B8E1-81F34FB65DCC}" srcOrd="25" destOrd="0" presId="urn:microsoft.com/office/officeart/2005/8/layout/list1"/>
    <dgm:cxn modelId="{5F50729F-A392-43A1-BFFE-3D47BB8527A1}" type="presParOf" srcId="{27356485-3D5A-4031-97E5-5E672BE9658B}" destId="{6515ACFE-67B1-4035-BBBD-5230A89238AF}" srcOrd="26" destOrd="0" presId="urn:microsoft.com/office/officeart/2005/8/layout/list1"/>
    <dgm:cxn modelId="{2215B0D4-7EDD-4132-97C3-B01AAD769D93}" type="presParOf" srcId="{27356485-3D5A-4031-97E5-5E672BE9658B}" destId="{18DD6956-0A66-4C4C-9BE1-E41C99D63049}" srcOrd="27" destOrd="0" presId="urn:microsoft.com/office/officeart/2005/8/layout/list1"/>
    <dgm:cxn modelId="{B936699A-888F-4BEB-AE9B-A88128407EA8}" type="presParOf" srcId="{27356485-3D5A-4031-97E5-5E672BE9658B}" destId="{A96F945D-6D57-44DB-8AF5-9FE94805D2CD}" srcOrd="28" destOrd="0" presId="urn:microsoft.com/office/officeart/2005/8/layout/list1"/>
    <dgm:cxn modelId="{C99CA252-3204-4620-97B1-9AE712A4115E}" type="presParOf" srcId="{A96F945D-6D57-44DB-8AF5-9FE94805D2CD}" destId="{FE365292-DE50-4FBD-874E-52DD49ED734B}" srcOrd="0" destOrd="0" presId="urn:microsoft.com/office/officeart/2005/8/layout/list1"/>
    <dgm:cxn modelId="{FE4B69D9-C874-4C45-AF0A-D4936F2DB418}" type="presParOf" srcId="{A96F945D-6D57-44DB-8AF5-9FE94805D2CD}" destId="{37E77B3A-5680-4D52-8985-6081C4133348}" srcOrd="1" destOrd="0" presId="urn:microsoft.com/office/officeart/2005/8/layout/list1"/>
    <dgm:cxn modelId="{E800B140-8606-4D44-B726-4DC0F17B8A42}" type="presParOf" srcId="{27356485-3D5A-4031-97E5-5E672BE9658B}" destId="{CCFCEF39-ACF1-4847-8DF5-DBE12F98D937}" srcOrd="29" destOrd="0" presId="urn:microsoft.com/office/officeart/2005/8/layout/list1"/>
    <dgm:cxn modelId="{83F4A590-86A9-4C7A-893B-19CB17E2EBC4}" type="presParOf" srcId="{27356485-3D5A-4031-97E5-5E672BE9658B}" destId="{E4B8940E-64FD-4D02-9F4F-B110EBD6BE06}" srcOrd="3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E2BD105-CEB1-4EA9-ADA9-5BCFE4A8DAAA}"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F01D7B26-8F10-4476-A869-FE98E717163C}">
      <dgm:prSet/>
      <dgm:spPr/>
      <dgm:t>
        <a:bodyPr/>
        <a:lstStyle/>
        <a:p>
          <a:r>
            <a:rPr lang="en-US" dirty="0"/>
            <a:t>Succession planning is a governance responsibility</a:t>
          </a:r>
        </a:p>
      </dgm:t>
    </dgm:pt>
    <dgm:pt modelId="{5EA80D56-6631-4FAE-8492-90440C8DF656}" type="parTrans" cxnId="{3E5A92E6-0CCA-4EC9-A391-466760D988BB}">
      <dgm:prSet/>
      <dgm:spPr/>
      <dgm:t>
        <a:bodyPr/>
        <a:lstStyle/>
        <a:p>
          <a:endParaRPr lang="en-US"/>
        </a:p>
      </dgm:t>
    </dgm:pt>
    <dgm:pt modelId="{D1FCED65-D3D9-4C34-8E98-D14F61946EF3}" type="sibTrans" cxnId="{3E5A92E6-0CCA-4EC9-A391-466760D988BB}">
      <dgm:prSet/>
      <dgm:spPr/>
      <dgm:t>
        <a:bodyPr/>
        <a:lstStyle/>
        <a:p>
          <a:endParaRPr lang="en-US"/>
        </a:p>
      </dgm:t>
    </dgm:pt>
    <dgm:pt modelId="{2CADBC59-16E0-471E-A67B-8350D855DDF1}">
      <dgm:prSet/>
      <dgm:spPr/>
      <dgm:t>
        <a:bodyPr/>
        <a:lstStyle/>
        <a:p>
          <a:r>
            <a:rPr lang="en-US"/>
            <a:t>The Board owns the process</a:t>
          </a:r>
        </a:p>
      </dgm:t>
    </dgm:pt>
    <dgm:pt modelId="{3D03061C-A9B3-4B4E-8C4B-C3A97107CBDA}" type="parTrans" cxnId="{111684E7-EBAF-411B-BEEB-5DEFB6FF538A}">
      <dgm:prSet/>
      <dgm:spPr/>
      <dgm:t>
        <a:bodyPr/>
        <a:lstStyle/>
        <a:p>
          <a:endParaRPr lang="en-US"/>
        </a:p>
      </dgm:t>
    </dgm:pt>
    <dgm:pt modelId="{161940F6-4CCE-49AD-A6F6-959D61A5B254}" type="sibTrans" cxnId="{111684E7-EBAF-411B-BEEB-5DEFB6FF538A}">
      <dgm:prSet/>
      <dgm:spPr/>
      <dgm:t>
        <a:bodyPr/>
        <a:lstStyle/>
        <a:p>
          <a:endParaRPr lang="en-US"/>
        </a:p>
      </dgm:t>
    </dgm:pt>
    <dgm:pt modelId="{4049166D-988C-48D7-B0A8-2DE080D168CA}">
      <dgm:prSet/>
      <dgm:spPr/>
      <dgm:t>
        <a:bodyPr/>
        <a:lstStyle/>
        <a:p>
          <a:r>
            <a:rPr lang="en-US"/>
            <a:t>Executive Directors should not carry this alone</a:t>
          </a:r>
        </a:p>
      </dgm:t>
    </dgm:pt>
    <dgm:pt modelId="{A48A053D-C13C-437B-9572-45E14C5F4843}" type="parTrans" cxnId="{3FA48070-3859-464F-9785-5901677FC2D0}">
      <dgm:prSet/>
      <dgm:spPr/>
      <dgm:t>
        <a:bodyPr/>
        <a:lstStyle/>
        <a:p>
          <a:endParaRPr lang="en-US"/>
        </a:p>
      </dgm:t>
    </dgm:pt>
    <dgm:pt modelId="{DAB50FB5-3685-4781-B754-FDE614CA7CD9}" type="sibTrans" cxnId="{3FA48070-3859-464F-9785-5901677FC2D0}">
      <dgm:prSet/>
      <dgm:spPr/>
      <dgm:t>
        <a:bodyPr/>
        <a:lstStyle/>
        <a:p>
          <a:endParaRPr lang="en-US"/>
        </a:p>
      </dgm:t>
    </dgm:pt>
    <dgm:pt modelId="{CEF95C50-F248-4656-B99A-4114651C7BB6}">
      <dgm:prSet/>
      <dgm:spPr/>
      <dgm:t>
        <a:bodyPr/>
        <a:lstStyle/>
        <a:p>
          <a:r>
            <a:rPr lang="en-US"/>
            <a:t>Planning should be reviewed regularly</a:t>
          </a:r>
        </a:p>
      </dgm:t>
    </dgm:pt>
    <dgm:pt modelId="{0CB3DBF8-33B6-4487-88D1-64BA8205256C}" type="parTrans" cxnId="{86CA2747-D906-40DC-AA62-610AC31012F0}">
      <dgm:prSet/>
      <dgm:spPr/>
      <dgm:t>
        <a:bodyPr/>
        <a:lstStyle/>
        <a:p>
          <a:endParaRPr lang="en-US"/>
        </a:p>
      </dgm:t>
    </dgm:pt>
    <dgm:pt modelId="{1C7A5E07-6FA0-4323-9D58-A97A0302719B}" type="sibTrans" cxnId="{86CA2747-D906-40DC-AA62-610AC31012F0}">
      <dgm:prSet/>
      <dgm:spPr/>
      <dgm:t>
        <a:bodyPr/>
        <a:lstStyle/>
        <a:p>
          <a:endParaRPr lang="en-US"/>
        </a:p>
      </dgm:t>
    </dgm:pt>
    <dgm:pt modelId="{4D69CC7C-67FA-4210-AB35-645B95F67353}" type="pres">
      <dgm:prSet presAssocID="{0E2BD105-CEB1-4EA9-ADA9-5BCFE4A8DAAA}" presName="linear" presStyleCnt="0">
        <dgm:presLayoutVars>
          <dgm:animLvl val="lvl"/>
          <dgm:resizeHandles val="exact"/>
        </dgm:presLayoutVars>
      </dgm:prSet>
      <dgm:spPr/>
    </dgm:pt>
    <dgm:pt modelId="{4B0F9B23-B8D3-4AC2-A470-FFB17D882F6C}" type="pres">
      <dgm:prSet presAssocID="{F01D7B26-8F10-4476-A869-FE98E717163C}" presName="parentText" presStyleLbl="node1" presStyleIdx="0" presStyleCnt="4">
        <dgm:presLayoutVars>
          <dgm:chMax val="0"/>
          <dgm:bulletEnabled val="1"/>
        </dgm:presLayoutVars>
      </dgm:prSet>
      <dgm:spPr/>
    </dgm:pt>
    <dgm:pt modelId="{C091841C-3AF6-4526-BBD0-0DD06C34DEDC}" type="pres">
      <dgm:prSet presAssocID="{D1FCED65-D3D9-4C34-8E98-D14F61946EF3}" presName="spacer" presStyleCnt="0"/>
      <dgm:spPr/>
    </dgm:pt>
    <dgm:pt modelId="{EAC920DD-F884-40FD-89E8-898E4D8A5E1A}" type="pres">
      <dgm:prSet presAssocID="{2CADBC59-16E0-471E-A67B-8350D855DDF1}" presName="parentText" presStyleLbl="node1" presStyleIdx="1" presStyleCnt="4">
        <dgm:presLayoutVars>
          <dgm:chMax val="0"/>
          <dgm:bulletEnabled val="1"/>
        </dgm:presLayoutVars>
      </dgm:prSet>
      <dgm:spPr/>
    </dgm:pt>
    <dgm:pt modelId="{A48E6D80-11C5-4F22-A204-C79274AF1B2B}" type="pres">
      <dgm:prSet presAssocID="{161940F6-4CCE-49AD-A6F6-959D61A5B254}" presName="spacer" presStyleCnt="0"/>
      <dgm:spPr/>
    </dgm:pt>
    <dgm:pt modelId="{D93BDDE8-52AF-4CC4-ACB4-D743FCEA07BC}" type="pres">
      <dgm:prSet presAssocID="{4049166D-988C-48D7-B0A8-2DE080D168CA}" presName="parentText" presStyleLbl="node1" presStyleIdx="2" presStyleCnt="4">
        <dgm:presLayoutVars>
          <dgm:chMax val="0"/>
          <dgm:bulletEnabled val="1"/>
        </dgm:presLayoutVars>
      </dgm:prSet>
      <dgm:spPr/>
    </dgm:pt>
    <dgm:pt modelId="{3E0E3689-219C-4C09-A33B-4AC896D3DFFD}" type="pres">
      <dgm:prSet presAssocID="{DAB50FB5-3685-4781-B754-FDE614CA7CD9}" presName="spacer" presStyleCnt="0"/>
      <dgm:spPr/>
    </dgm:pt>
    <dgm:pt modelId="{3061A88C-6093-467D-915D-6ED944F36D5A}" type="pres">
      <dgm:prSet presAssocID="{CEF95C50-F248-4656-B99A-4114651C7BB6}" presName="parentText" presStyleLbl="node1" presStyleIdx="3" presStyleCnt="4">
        <dgm:presLayoutVars>
          <dgm:chMax val="0"/>
          <dgm:bulletEnabled val="1"/>
        </dgm:presLayoutVars>
      </dgm:prSet>
      <dgm:spPr/>
    </dgm:pt>
  </dgm:ptLst>
  <dgm:cxnLst>
    <dgm:cxn modelId="{86CA2747-D906-40DC-AA62-610AC31012F0}" srcId="{0E2BD105-CEB1-4EA9-ADA9-5BCFE4A8DAAA}" destId="{CEF95C50-F248-4656-B99A-4114651C7BB6}" srcOrd="3" destOrd="0" parTransId="{0CB3DBF8-33B6-4487-88D1-64BA8205256C}" sibTransId="{1C7A5E07-6FA0-4323-9D58-A97A0302719B}"/>
    <dgm:cxn modelId="{194A3D6D-CA00-4D19-9ECD-849FFAE51E51}" type="presOf" srcId="{F01D7B26-8F10-4476-A869-FE98E717163C}" destId="{4B0F9B23-B8D3-4AC2-A470-FFB17D882F6C}" srcOrd="0" destOrd="0" presId="urn:microsoft.com/office/officeart/2005/8/layout/vList2"/>
    <dgm:cxn modelId="{3FA48070-3859-464F-9785-5901677FC2D0}" srcId="{0E2BD105-CEB1-4EA9-ADA9-5BCFE4A8DAAA}" destId="{4049166D-988C-48D7-B0A8-2DE080D168CA}" srcOrd="2" destOrd="0" parTransId="{A48A053D-C13C-437B-9572-45E14C5F4843}" sibTransId="{DAB50FB5-3685-4781-B754-FDE614CA7CD9}"/>
    <dgm:cxn modelId="{562986A1-9E67-4F4C-8587-94CB32F23B3B}" type="presOf" srcId="{0E2BD105-CEB1-4EA9-ADA9-5BCFE4A8DAAA}" destId="{4D69CC7C-67FA-4210-AB35-645B95F67353}" srcOrd="0" destOrd="0" presId="urn:microsoft.com/office/officeart/2005/8/layout/vList2"/>
    <dgm:cxn modelId="{A608B4B7-2CC9-40BE-A375-D4D75DE0933F}" type="presOf" srcId="{CEF95C50-F248-4656-B99A-4114651C7BB6}" destId="{3061A88C-6093-467D-915D-6ED944F36D5A}" srcOrd="0" destOrd="0" presId="urn:microsoft.com/office/officeart/2005/8/layout/vList2"/>
    <dgm:cxn modelId="{C1BF6CDB-AAAF-461A-9B3F-1726049F2636}" type="presOf" srcId="{4049166D-988C-48D7-B0A8-2DE080D168CA}" destId="{D93BDDE8-52AF-4CC4-ACB4-D743FCEA07BC}" srcOrd="0" destOrd="0" presId="urn:microsoft.com/office/officeart/2005/8/layout/vList2"/>
    <dgm:cxn modelId="{3E5A92E6-0CCA-4EC9-A391-466760D988BB}" srcId="{0E2BD105-CEB1-4EA9-ADA9-5BCFE4A8DAAA}" destId="{F01D7B26-8F10-4476-A869-FE98E717163C}" srcOrd="0" destOrd="0" parTransId="{5EA80D56-6631-4FAE-8492-90440C8DF656}" sibTransId="{D1FCED65-D3D9-4C34-8E98-D14F61946EF3}"/>
    <dgm:cxn modelId="{111684E7-EBAF-411B-BEEB-5DEFB6FF538A}" srcId="{0E2BD105-CEB1-4EA9-ADA9-5BCFE4A8DAAA}" destId="{2CADBC59-16E0-471E-A67B-8350D855DDF1}" srcOrd="1" destOrd="0" parTransId="{3D03061C-A9B3-4B4E-8C4B-C3A97107CBDA}" sibTransId="{161940F6-4CCE-49AD-A6F6-959D61A5B254}"/>
    <dgm:cxn modelId="{E09949F7-A41B-4D0E-8A0F-68E10F74F68D}" type="presOf" srcId="{2CADBC59-16E0-471E-A67B-8350D855DDF1}" destId="{EAC920DD-F884-40FD-89E8-898E4D8A5E1A}" srcOrd="0" destOrd="0" presId="urn:microsoft.com/office/officeart/2005/8/layout/vList2"/>
    <dgm:cxn modelId="{2C8257CC-DE95-4509-AADB-231497DE51BE}" type="presParOf" srcId="{4D69CC7C-67FA-4210-AB35-645B95F67353}" destId="{4B0F9B23-B8D3-4AC2-A470-FFB17D882F6C}" srcOrd="0" destOrd="0" presId="urn:microsoft.com/office/officeart/2005/8/layout/vList2"/>
    <dgm:cxn modelId="{E7AB39D3-0985-4AB7-AC78-39EA440993BE}" type="presParOf" srcId="{4D69CC7C-67FA-4210-AB35-645B95F67353}" destId="{C091841C-3AF6-4526-BBD0-0DD06C34DEDC}" srcOrd="1" destOrd="0" presId="urn:microsoft.com/office/officeart/2005/8/layout/vList2"/>
    <dgm:cxn modelId="{65D6905B-F859-4237-8645-AE0BB2646B29}" type="presParOf" srcId="{4D69CC7C-67FA-4210-AB35-645B95F67353}" destId="{EAC920DD-F884-40FD-89E8-898E4D8A5E1A}" srcOrd="2" destOrd="0" presId="urn:microsoft.com/office/officeart/2005/8/layout/vList2"/>
    <dgm:cxn modelId="{232C46B3-B94C-4282-A8FB-1CC31E8EAE44}" type="presParOf" srcId="{4D69CC7C-67FA-4210-AB35-645B95F67353}" destId="{A48E6D80-11C5-4F22-A204-C79274AF1B2B}" srcOrd="3" destOrd="0" presId="urn:microsoft.com/office/officeart/2005/8/layout/vList2"/>
    <dgm:cxn modelId="{3E42D3C9-1CAE-474E-82F2-F7877E69F834}" type="presParOf" srcId="{4D69CC7C-67FA-4210-AB35-645B95F67353}" destId="{D93BDDE8-52AF-4CC4-ACB4-D743FCEA07BC}" srcOrd="4" destOrd="0" presId="urn:microsoft.com/office/officeart/2005/8/layout/vList2"/>
    <dgm:cxn modelId="{7E62FCFC-B988-4DDB-9D2E-66ACE9B4B174}" type="presParOf" srcId="{4D69CC7C-67FA-4210-AB35-645B95F67353}" destId="{3E0E3689-219C-4C09-A33B-4AC896D3DFFD}" srcOrd="5" destOrd="0" presId="urn:microsoft.com/office/officeart/2005/8/layout/vList2"/>
    <dgm:cxn modelId="{CB193ABC-605F-49DA-82CA-A0281C7EDE3A}" type="presParOf" srcId="{4D69CC7C-67FA-4210-AB35-645B95F67353}" destId="{3061A88C-6093-467D-915D-6ED944F36D5A}"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7B4360C-A253-4422-A18D-CA4BD0C042C6}"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1F1A80BF-4B03-48C6-AFDE-AFC3FC41331F}">
      <dgm:prSet/>
      <dgm:spPr/>
      <dgm:t>
        <a:bodyPr/>
        <a:lstStyle/>
        <a:p>
          <a:r>
            <a:rPr lang="en-US" b="1"/>
            <a:t>Comprehensive role profiles</a:t>
          </a:r>
          <a:r>
            <a:rPr lang="en-US"/>
            <a:t> — duties, decision-making authority, key contacts.</a:t>
          </a:r>
        </a:p>
      </dgm:t>
    </dgm:pt>
    <dgm:pt modelId="{99F78945-5B85-4CAE-80E0-D85B5CDDDB0D}" type="parTrans" cxnId="{D80E2F6F-1D05-4CA9-85D6-1A32BD88B1C4}">
      <dgm:prSet/>
      <dgm:spPr/>
      <dgm:t>
        <a:bodyPr/>
        <a:lstStyle/>
        <a:p>
          <a:endParaRPr lang="en-US"/>
        </a:p>
      </dgm:t>
    </dgm:pt>
    <dgm:pt modelId="{5CDA83DC-4CB2-45E2-A5E2-726B76C853D6}" type="sibTrans" cxnId="{D80E2F6F-1D05-4CA9-85D6-1A32BD88B1C4}">
      <dgm:prSet/>
      <dgm:spPr/>
      <dgm:t>
        <a:bodyPr/>
        <a:lstStyle/>
        <a:p>
          <a:endParaRPr lang="en-US"/>
        </a:p>
      </dgm:t>
    </dgm:pt>
    <dgm:pt modelId="{507064C2-66BE-4E2B-9BED-D183DAE75E3D}">
      <dgm:prSet/>
      <dgm:spPr/>
      <dgm:t>
        <a:bodyPr/>
        <a:lstStyle/>
        <a:p>
          <a:r>
            <a:rPr lang="en-US" b="1"/>
            <a:t>Up-to-date contact &amp; access info</a:t>
          </a:r>
          <a:r>
            <a:rPr lang="en-US"/>
            <a:t> — passwords, vendor lists, account details.</a:t>
          </a:r>
        </a:p>
      </dgm:t>
    </dgm:pt>
    <dgm:pt modelId="{69004624-C6DA-4473-A00F-AB1853920D87}" type="parTrans" cxnId="{13BAC66A-8D8D-40EF-8D4C-E8B76855082F}">
      <dgm:prSet/>
      <dgm:spPr/>
      <dgm:t>
        <a:bodyPr/>
        <a:lstStyle/>
        <a:p>
          <a:endParaRPr lang="en-US"/>
        </a:p>
      </dgm:t>
    </dgm:pt>
    <dgm:pt modelId="{F4506BA1-7422-4F5E-B445-FAE60E1A1736}" type="sibTrans" cxnId="{13BAC66A-8D8D-40EF-8D4C-E8B76855082F}">
      <dgm:prSet/>
      <dgm:spPr/>
      <dgm:t>
        <a:bodyPr/>
        <a:lstStyle/>
        <a:p>
          <a:endParaRPr lang="en-US"/>
        </a:p>
      </dgm:t>
    </dgm:pt>
    <dgm:pt modelId="{73A0BD1D-E10C-4831-8A30-41AC38890B2F}">
      <dgm:prSet/>
      <dgm:spPr/>
      <dgm:t>
        <a:bodyPr/>
        <a:lstStyle/>
        <a:p>
          <a:r>
            <a:rPr lang="en-US" b="1"/>
            <a:t>Defined transition processes</a:t>
          </a:r>
          <a:r>
            <a:rPr lang="en-US"/>
            <a:t> — for both emergency and planned departures.</a:t>
          </a:r>
        </a:p>
      </dgm:t>
    </dgm:pt>
    <dgm:pt modelId="{7593EA56-9964-4F5F-B6DC-2C9B8C3933F8}" type="parTrans" cxnId="{9F7204CB-7062-45DA-B4E1-4AF84E0BE1CD}">
      <dgm:prSet/>
      <dgm:spPr/>
      <dgm:t>
        <a:bodyPr/>
        <a:lstStyle/>
        <a:p>
          <a:endParaRPr lang="en-US"/>
        </a:p>
      </dgm:t>
    </dgm:pt>
    <dgm:pt modelId="{9EE90772-9F2F-48F7-B2A1-0910BADB9699}" type="sibTrans" cxnId="{9F7204CB-7062-45DA-B4E1-4AF84E0BE1CD}">
      <dgm:prSet/>
      <dgm:spPr/>
      <dgm:t>
        <a:bodyPr/>
        <a:lstStyle/>
        <a:p>
          <a:endParaRPr lang="en-US"/>
        </a:p>
      </dgm:t>
    </dgm:pt>
    <dgm:pt modelId="{CC771829-DB2A-4A7B-9E50-3C44A9AF1E43}">
      <dgm:prSet/>
      <dgm:spPr/>
      <dgm:t>
        <a:bodyPr/>
        <a:lstStyle/>
        <a:p>
          <a:r>
            <a:rPr lang="en-US" b="1"/>
            <a:t>Identified potential successors</a:t>
          </a:r>
          <a:r>
            <a:rPr lang="en-US"/>
            <a:t> — internal and/or external candidates.</a:t>
          </a:r>
        </a:p>
      </dgm:t>
    </dgm:pt>
    <dgm:pt modelId="{11A04BA4-EFE2-43C2-8020-E929B1EE6732}" type="parTrans" cxnId="{75E84A3D-97A1-4F5F-8D11-851B20817FAE}">
      <dgm:prSet/>
      <dgm:spPr/>
      <dgm:t>
        <a:bodyPr/>
        <a:lstStyle/>
        <a:p>
          <a:endParaRPr lang="en-US"/>
        </a:p>
      </dgm:t>
    </dgm:pt>
    <dgm:pt modelId="{47CF67F5-1071-408A-9394-34AEA58B6A74}" type="sibTrans" cxnId="{75E84A3D-97A1-4F5F-8D11-851B20817FAE}">
      <dgm:prSet/>
      <dgm:spPr/>
      <dgm:t>
        <a:bodyPr/>
        <a:lstStyle/>
        <a:p>
          <a:endParaRPr lang="en-US"/>
        </a:p>
      </dgm:t>
    </dgm:pt>
    <dgm:pt modelId="{19A5EBFD-ED7D-4B3A-9B2F-8FE184E87A51}">
      <dgm:prSet/>
      <dgm:spPr/>
      <dgm:t>
        <a:bodyPr/>
        <a:lstStyle/>
        <a:p>
          <a:r>
            <a:rPr lang="en-US" b="1"/>
            <a:t>Knowledge transfer systems</a:t>
          </a:r>
          <a:r>
            <a:rPr lang="en-US"/>
            <a:t> — checklists, procedure manuals, cross-training.</a:t>
          </a:r>
        </a:p>
      </dgm:t>
    </dgm:pt>
    <dgm:pt modelId="{1119EFB9-F2DC-4D61-81AE-687540E85505}" type="parTrans" cxnId="{320551A1-995B-4B0A-977C-7B4F0AD6EFBF}">
      <dgm:prSet/>
      <dgm:spPr/>
      <dgm:t>
        <a:bodyPr/>
        <a:lstStyle/>
        <a:p>
          <a:endParaRPr lang="en-US"/>
        </a:p>
      </dgm:t>
    </dgm:pt>
    <dgm:pt modelId="{F9CCB5CC-859B-4AE7-9F32-A7D279DFD6B9}" type="sibTrans" cxnId="{320551A1-995B-4B0A-977C-7B4F0AD6EFBF}">
      <dgm:prSet/>
      <dgm:spPr/>
      <dgm:t>
        <a:bodyPr/>
        <a:lstStyle/>
        <a:p>
          <a:endParaRPr lang="en-US"/>
        </a:p>
      </dgm:t>
    </dgm:pt>
    <dgm:pt modelId="{8020B30F-966F-4B61-AE7A-3F15A471D7CF}">
      <dgm:prSet/>
      <dgm:spPr/>
      <dgm:t>
        <a:bodyPr/>
        <a:lstStyle/>
        <a:p>
          <a:r>
            <a:rPr lang="en-US" b="1"/>
            <a:t>Board-approved authority</a:t>
          </a:r>
          <a:r>
            <a:rPr lang="en-US"/>
            <a:t> — interim leaders can act decisively.</a:t>
          </a:r>
        </a:p>
      </dgm:t>
    </dgm:pt>
    <dgm:pt modelId="{C06CE752-8FAB-4D26-B708-5D9158DE86F8}" type="parTrans" cxnId="{1E630D7F-7D45-49CC-84D6-47C0D13325E6}">
      <dgm:prSet/>
      <dgm:spPr/>
      <dgm:t>
        <a:bodyPr/>
        <a:lstStyle/>
        <a:p>
          <a:endParaRPr lang="en-US"/>
        </a:p>
      </dgm:t>
    </dgm:pt>
    <dgm:pt modelId="{DF94CB22-FF9E-48E2-8D62-54671016C4D9}" type="sibTrans" cxnId="{1E630D7F-7D45-49CC-84D6-47C0D13325E6}">
      <dgm:prSet/>
      <dgm:spPr/>
      <dgm:t>
        <a:bodyPr/>
        <a:lstStyle/>
        <a:p>
          <a:endParaRPr lang="en-US"/>
        </a:p>
      </dgm:t>
    </dgm:pt>
    <dgm:pt modelId="{197EB862-E00C-48E2-BFE1-13E32CE574D2}">
      <dgm:prSet/>
      <dgm:spPr/>
      <dgm:t>
        <a:bodyPr/>
        <a:lstStyle/>
        <a:p>
          <a:r>
            <a:rPr lang="en-US" b="1"/>
            <a:t>Regular review cycle</a:t>
          </a:r>
          <a:r>
            <a:rPr lang="en-US"/>
            <a:t> — plan updated at least annually.</a:t>
          </a:r>
        </a:p>
      </dgm:t>
    </dgm:pt>
    <dgm:pt modelId="{28C63C55-991A-4263-A9CA-3F394AE35103}" type="parTrans" cxnId="{CF02A4D9-E9F1-492C-965D-BB567EB5DE24}">
      <dgm:prSet/>
      <dgm:spPr/>
      <dgm:t>
        <a:bodyPr/>
        <a:lstStyle/>
        <a:p>
          <a:endParaRPr lang="en-US"/>
        </a:p>
      </dgm:t>
    </dgm:pt>
    <dgm:pt modelId="{FEA817B7-BD9E-4900-ACBA-FAAD87295912}" type="sibTrans" cxnId="{CF02A4D9-E9F1-492C-965D-BB567EB5DE24}">
      <dgm:prSet/>
      <dgm:spPr/>
      <dgm:t>
        <a:bodyPr/>
        <a:lstStyle/>
        <a:p>
          <a:endParaRPr lang="en-US"/>
        </a:p>
      </dgm:t>
    </dgm:pt>
    <dgm:pt modelId="{1CAAE010-48B7-4AFF-8A37-A2C84BE733D4}" type="pres">
      <dgm:prSet presAssocID="{F7B4360C-A253-4422-A18D-CA4BD0C042C6}" presName="vert0" presStyleCnt="0">
        <dgm:presLayoutVars>
          <dgm:dir/>
          <dgm:animOne val="branch"/>
          <dgm:animLvl val="lvl"/>
        </dgm:presLayoutVars>
      </dgm:prSet>
      <dgm:spPr/>
    </dgm:pt>
    <dgm:pt modelId="{85F13ECA-C79C-48BB-AA70-E38817F5520C}" type="pres">
      <dgm:prSet presAssocID="{1F1A80BF-4B03-48C6-AFDE-AFC3FC41331F}" presName="thickLine" presStyleLbl="alignNode1" presStyleIdx="0" presStyleCnt="7"/>
      <dgm:spPr/>
    </dgm:pt>
    <dgm:pt modelId="{C1A1BAD6-65D0-4930-9133-DB26EA4D75B5}" type="pres">
      <dgm:prSet presAssocID="{1F1A80BF-4B03-48C6-AFDE-AFC3FC41331F}" presName="horz1" presStyleCnt="0"/>
      <dgm:spPr/>
    </dgm:pt>
    <dgm:pt modelId="{B269DEF1-BE6E-4FD4-B5C5-83015ED94BF2}" type="pres">
      <dgm:prSet presAssocID="{1F1A80BF-4B03-48C6-AFDE-AFC3FC41331F}" presName="tx1" presStyleLbl="revTx" presStyleIdx="0" presStyleCnt="7"/>
      <dgm:spPr/>
    </dgm:pt>
    <dgm:pt modelId="{B460F668-AEE5-4206-9548-BB5BCF6A2F60}" type="pres">
      <dgm:prSet presAssocID="{1F1A80BF-4B03-48C6-AFDE-AFC3FC41331F}" presName="vert1" presStyleCnt="0"/>
      <dgm:spPr/>
    </dgm:pt>
    <dgm:pt modelId="{55FEE469-CA51-438F-831A-F1011EE345C0}" type="pres">
      <dgm:prSet presAssocID="{507064C2-66BE-4E2B-9BED-D183DAE75E3D}" presName="thickLine" presStyleLbl="alignNode1" presStyleIdx="1" presStyleCnt="7"/>
      <dgm:spPr/>
    </dgm:pt>
    <dgm:pt modelId="{5B4F356D-D252-4935-9AD9-D14A844501C4}" type="pres">
      <dgm:prSet presAssocID="{507064C2-66BE-4E2B-9BED-D183DAE75E3D}" presName="horz1" presStyleCnt="0"/>
      <dgm:spPr/>
    </dgm:pt>
    <dgm:pt modelId="{D5E0E9B2-907B-4B19-8528-16D52B9789B5}" type="pres">
      <dgm:prSet presAssocID="{507064C2-66BE-4E2B-9BED-D183DAE75E3D}" presName="tx1" presStyleLbl="revTx" presStyleIdx="1" presStyleCnt="7"/>
      <dgm:spPr/>
    </dgm:pt>
    <dgm:pt modelId="{E19D9D0C-BD02-42F2-BB5D-A13BCBB71BD0}" type="pres">
      <dgm:prSet presAssocID="{507064C2-66BE-4E2B-9BED-D183DAE75E3D}" presName="vert1" presStyleCnt="0"/>
      <dgm:spPr/>
    </dgm:pt>
    <dgm:pt modelId="{346F0365-B956-4F55-ABD1-3C7E75077063}" type="pres">
      <dgm:prSet presAssocID="{73A0BD1D-E10C-4831-8A30-41AC38890B2F}" presName="thickLine" presStyleLbl="alignNode1" presStyleIdx="2" presStyleCnt="7"/>
      <dgm:spPr/>
    </dgm:pt>
    <dgm:pt modelId="{AE1ED7FB-58BC-4655-B7BD-0B41E2EC22AB}" type="pres">
      <dgm:prSet presAssocID="{73A0BD1D-E10C-4831-8A30-41AC38890B2F}" presName="horz1" presStyleCnt="0"/>
      <dgm:spPr/>
    </dgm:pt>
    <dgm:pt modelId="{19326288-91AE-4325-B09F-81A02304CD0A}" type="pres">
      <dgm:prSet presAssocID="{73A0BD1D-E10C-4831-8A30-41AC38890B2F}" presName="tx1" presStyleLbl="revTx" presStyleIdx="2" presStyleCnt="7"/>
      <dgm:spPr/>
    </dgm:pt>
    <dgm:pt modelId="{A74BE39D-1826-4423-9F89-616E76C453BE}" type="pres">
      <dgm:prSet presAssocID="{73A0BD1D-E10C-4831-8A30-41AC38890B2F}" presName="vert1" presStyleCnt="0"/>
      <dgm:spPr/>
    </dgm:pt>
    <dgm:pt modelId="{1FF0A3A0-C775-44D2-B898-ED84137D6B60}" type="pres">
      <dgm:prSet presAssocID="{CC771829-DB2A-4A7B-9E50-3C44A9AF1E43}" presName="thickLine" presStyleLbl="alignNode1" presStyleIdx="3" presStyleCnt="7"/>
      <dgm:spPr/>
    </dgm:pt>
    <dgm:pt modelId="{EBCBC41D-2524-4BC1-BFC7-FE7D256A40BE}" type="pres">
      <dgm:prSet presAssocID="{CC771829-DB2A-4A7B-9E50-3C44A9AF1E43}" presName="horz1" presStyleCnt="0"/>
      <dgm:spPr/>
    </dgm:pt>
    <dgm:pt modelId="{A94FB9D5-67E8-4112-9881-C406F9ED830C}" type="pres">
      <dgm:prSet presAssocID="{CC771829-DB2A-4A7B-9E50-3C44A9AF1E43}" presName="tx1" presStyleLbl="revTx" presStyleIdx="3" presStyleCnt="7"/>
      <dgm:spPr/>
    </dgm:pt>
    <dgm:pt modelId="{F6B99E6F-0311-4A04-AC8A-7A4BFC259D40}" type="pres">
      <dgm:prSet presAssocID="{CC771829-DB2A-4A7B-9E50-3C44A9AF1E43}" presName="vert1" presStyleCnt="0"/>
      <dgm:spPr/>
    </dgm:pt>
    <dgm:pt modelId="{45593915-F8E0-4A4C-9DE3-9CA24B4D9A50}" type="pres">
      <dgm:prSet presAssocID="{19A5EBFD-ED7D-4B3A-9B2F-8FE184E87A51}" presName="thickLine" presStyleLbl="alignNode1" presStyleIdx="4" presStyleCnt="7"/>
      <dgm:spPr/>
    </dgm:pt>
    <dgm:pt modelId="{EA46ACB8-203C-4779-9F02-101D7FC45A79}" type="pres">
      <dgm:prSet presAssocID="{19A5EBFD-ED7D-4B3A-9B2F-8FE184E87A51}" presName="horz1" presStyleCnt="0"/>
      <dgm:spPr/>
    </dgm:pt>
    <dgm:pt modelId="{2E2CD373-9480-4F0E-99CF-D3CF47747B86}" type="pres">
      <dgm:prSet presAssocID="{19A5EBFD-ED7D-4B3A-9B2F-8FE184E87A51}" presName="tx1" presStyleLbl="revTx" presStyleIdx="4" presStyleCnt="7"/>
      <dgm:spPr/>
    </dgm:pt>
    <dgm:pt modelId="{6ACF8B47-DA5B-4168-98BC-24271DF7730B}" type="pres">
      <dgm:prSet presAssocID="{19A5EBFD-ED7D-4B3A-9B2F-8FE184E87A51}" presName="vert1" presStyleCnt="0"/>
      <dgm:spPr/>
    </dgm:pt>
    <dgm:pt modelId="{7BC5C5C7-0295-4DDA-89FE-AD64161B126B}" type="pres">
      <dgm:prSet presAssocID="{8020B30F-966F-4B61-AE7A-3F15A471D7CF}" presName="thickLine" presStyleLbl="alignNode1" presStyleIdx="5" presStyleCnt="7"/>
      <dgm:spPr/>
    </dgm:pt>
    <dgm:pt modelId="{459634C1-66AE-4126-8836-670B1509E288}" type="pres">
      <dgm:prSet presAssocID="{8020B30F-966F-4B61-AE7A-3F15A471D7CF}" presName="horz1" presStyleCnt="0"/>
      <dgm:spPr/>
    </dgm:pt>
    <dgm:pt modelId="{B2950511-EE2B-42D4-B006-349364F54059}" type="pres">
      <dgm:prSet presAssocID="{8020B30F-966F-4B61-AE7A-3F15A471D7CF}" presName="tx1" presStyleLbl="revTx" presStyleIdx="5" presStyleCnt="7"/>
      <dgm:spPr/>
    </dgm:pt>
    <dgm:pt modelId="{53E23FB2-B45B-493A-A134-531CC3E4133F}" type="pres">
      <dgm:prSet presAssocID="{8020B30F-966F-4B61-AE7A-3F15A471D7CF}" presName="vert1" presStyleCnt="0"/>
      <dgm:spPr/>
    </dgm:pt>
    <dgm:pt modelId="{F19F8AA0-BCA7-4F88-946C-690E9EC3D15D}" type="pres">
      <dgm:prSet presAssocID="{197EB862-E00C-48E2-BFE1-13E32CE574D2}" presName="thickLine" presStyleLbl="alignNode1" presStyleIdx="6" presStyleCnt="7"/>
      <dgm:spPr/>
    </dgm:pt>
    <dgm:pt modelId="{28CA39D9-2535-49E9-80C7-F8BC981FC8B4}" type="pres">
      <dgm:prSet presAssocID="{197EB862-E00C-48E2-BFE1-13E32CE574D2}" presName="horz1" presStyleCnt="0"/>
      <dgm:spPr/>
    </dgm:pt>
    <dgm:pt modelId="{2D325B11-1AEB-4275-B5BA-9DDEB94C84D2}" type="pres">
      <dgm:prSet presAssocID="{197EB862-E00C-48E2-BFE1-13E32CE574D2}" presName="tx1" presStyleLbl="revTx" presStyleIdx="6" presStyleCnt="7"/>
      <dgm:spPr/>
    </dgm:pt>
    <dgm:pt modelId="{92AF354C-EBC8-44F5-9720-1361F540FA8F}" type="pres">
      <dgm:prSet presAssocID="{197EB862-E00C-48E2-BFE1-13E32CE574D2}" presName="vert1" presStyleCnt="0"/>
      <dgm:spPr/>
    </dgm:pt>
  </dgm:ptLst>
  <dgm:cxnLst>
    <dgm:cxn modelId="{75E84A3D-97A1-4F5F-8D11-851B20817FAE}" srcId="{F7B4360C-A253-4422-A18D-CA4BD0C042C6}" destId="{CC771829-DB2A-4A7B-9E50-3C44A9AF1E43}" srcOrd="3" destOrd="0" parTransId="{11A04BA4-EFE2-43C2-8020-E929B1EE6732}" sibTransId="{47CF67F5-1071-408A-9394-34AEA58B6A74}"/>
    <dgm:cxn modelId="{CA4A1D43-C3D1-4EE6-B6AD-DD744035132E}" type="presOf" srcId="{507064C2-66BE-4E2B-9BED-D183DAE75E3D}" destId="{D5E0E9B2-907B-4B19-8528-16D52B9789B5}" srcOrd="0" destOrd="0" presId="urn:microsoft.com/office/officeart/2008/layout/LinedList"/>
    <dgm:cxn modelId="{13BAC66A-8D8D-40EF-8D4C-E8B76855082F}" srcId="{F7B4360C-A253-4422-A18D-CA4BD0C042C6}" destId="{507064C2-66BE-4E2B-9BED-D183DAE75E3D}" srcOrd="1" destOrd="0" parTransId="{69004624-C6DA-4473-A00F-AB1853920D87}" sibTransId="{F4506BA1-7422-4F5E-B445-FAE60E1A1736}"/>
    <dgm:cxn modelId="{D2FC454B-4CEA-46A8-9A6B-91FB859030AD}" type="presOf" srcId="{8020B30F-966F-4B61-AE7A-3F15A471D7CF}" destId="{B2950511-EE2B-42D4-B006-349364F54059}" srcOrd="0" destOrd="0" presId="urn:microsoft.com/office/officeart/2008/layout/LinedList"/>
    <dgm:cxn modelId="{41B6DC6C-E70E-4755-BE3E-4D9FB504DE24}" type="presOf" srcId="{73A0BD1D-E10C-4831-8A30-41AC38890B2F}" destId="{19326288-91AE-4325-B09F-81A02304CD0A}" srcOrd="0" destOrd="0" presId="urn:microsoft.com/office/officeart/2008/layout/LinedList"/>
    <dgm:cxn modelId="{071C076E-23CE-4C40-8A64-DC0E958FBB20}" type="presOf" srcId="{197EB862-E00C-48E2-BFE1-13E32CE574D2}" destId="{2D325B11-1AEB-4275-B5BA-9DDEB94C84D2}" srcOrd="0" destOrd="0" presId="urn:microsoft.com/office/officeart/2008/layout/LinedList"/>
    <dgm:cxn modelId="{D80E2F6F-1D05-4CA9-85D6-1A32BD88B1C4}" srcId="{F7B4360C-A253-4422-A18D-CA4BD0C042C6}" destId="{1F1A80BF-4B03-48C6-AFDE-AFC3FC41331F}" srcOrd="0" destOrd="0" parTransId="{99F78945-5B85-4CAE-80E0-D85B5CDDDB0D}" sibTransId="{5CDA83DC-4CB2-45E2-A5E2-726B76C853D6}"/>
    <dgm:cxn modelId="{1E630D7F-7D45-49CC-84D6-47C0D13325E6}" srcId="{F7B4360C-A253-4422-A18D-CA4BD0C042C6}" destId="{8020B30F-966F-4B61-AE7A-3F15A471D7CF}" srcOrd="5" destOrd="0" parTransId="{C06CE752-8FAB-4D26-B708-5D9158DE86F8}" sibTransId="{DF94CB22-FF9E-48E2-8D62-54671016C4D9}"/>
    <dgm:cxn modelId="{133A798D-E8C8-4149-B03F-FC46DAE8D139}" type="presOf" srcId="{1F1A80BF-4B03-48C6-AFDE-AFC3FC41331F}" destId="{B269DEF1-BE6E-4FD4-B5C5-83015ED94BF2}" srcOrd="0" destOrd="0" presId="urn:microsoft.com/office/officeart/2008/layout/LinedList"/>
    <dgm:cxn modelId="{152E6396-8372-47CC-8F95-C41014B0F6F3}" type="presOf" srcId="{CC771829-DB2A-4A7B-9E50-3C44A9AF1E43}" destId="{A94FB9D5-67E8-4112-9881-C406F9ED830C}" srcOrd="0" destOrd="0" presId="urn:microsoft.com/office/officeart/2008/layout/LinedList"/>
    <dgm:cxn modelId="{20CB4D98-E7D6-4D6E-940C-71C8AB623A69}" type="presOf" srcId="{F7B4360C-A253-4422-A18D-CA4BD0C042C6}" destId="{1CAAE010-48B7-4AFF-8A37-A2C84BE733D4}" srcOrd="0" destOrd="0" presId="urn:microsoft.com/office/officeart/2008/layout/LinedList"/>
    <dgm:cxn modelId="{320551A1-995B-4B0A-977C-7B4F0AD6EFBF}" srcId="{F7B4360C-A253-4422-A18D-CA4BD0C042C6}" destId="{19A5EBFD-ED7D-4B3A-9B2F-8FE184E87A51}" srcOrd="4" destOrd="0" parTransId="{1119EFB9-F2DC-4D61-81AE-687540E85505}" sibTransId="{F9CCB5CC-859B-4AE7-9F32-A7D279DFD6B9}"/>
    <dgm:cxn modelId="{9F7204CB-7062-45DA-B4E1-4AF84E0BE1CD}" srcId="{F7B4360C-A253-4422-A18D-CA4BD0C042C6}" destId="{73A0BD1D-E10C-4831-8A30-41AC38890B2F}" srcOrd="2" destOrd="0" parTransId="{7593EA56-9964-4F5F-B6DC-2C9B8C3933F8}" sibTransId="{9EE90772-9F2F-48F7-B2A1-0910BADB9699}"/>
    <dgm:cxn modelId="{CF02A4D9-E9F1-492C-965D-BB567EB5DE24}" srcId="{F7B4360C-A253-4422-A18D-CA4BD0C042C6}" destId="{197EB862-E00C-48E2-BFE1-13E32CE574D2}" srcOrd="6" destOrd="0" parTransId="{28C63C55-991A-4263-A9CA-3F394AE35103}" sibTransId="{FEA817B7-BD9E-4900-ACBA-FAAD87295912}"/>
    <dgm:cxn modelId="{E533AEF0-0D70-4047-871B-6B9799A8A9D1}" type="presOf" srcId="{19A5EBFD-ED7D-4B3A-9B2F-8FE184E87A51}" destId="{2E2CD373-9480-4F0E-99CF-D3CF47747B86}" srcOrd="0" destOrd="0" presId="urn:microsoft.com/office/officeart/2008/layout/LinedList"/>
    <dgm:cxn modelId="{46EDA543-FC22-4B52-952A-7C85CBEA82A0}" type="presParOf" srcId="{1CAAE010-48B7-4AFF-8A37-A2C84BE733D4}" destId="{85F13ECA-C79C-48BB-AA70-E38817F5520C}" srcOrd="0" destOrd="0" presId="urn:microsoft.com/office/officeart/2008/layout/LinedList"/>
    <dgm:cxn modelId="{7846B9B7-62A9-4024-A0C2-667E267F4DCC}" type="presParOf" srcId="{1CAAE010-48B7-4AFF-8A37-A2C84BE733D4}" destId="{C1A1BAD6-65D0-4930-9133-DB26EA4D75B5}" srcOrd="1" destOrd="0" presId="urn:microsoft.com/office/officeart/2008/layout/LinedList"/>
    <dgm:cxn modelId="{F91D22DF-D91C-40EE-AF00-B2DAF32B0BAC}" type="presParOf" srcId="{C1A1BAD6-65D0-4930-9133-DB26EA4D75B5}" destId="{B269DEF1-BE6E-4FD4-B5C5-83015ED94BF2}" srcOrd="0" destOrd="0" presId="urn:microsoft.com/office/officeart/2008/layout/LinedList"/>
    <dgm:cxn modelId="{1C717117-0DEE-4809-BCBA-B6812036016E}" type="presParOf" srcId="{C1A1BAD6-65D0-4930-9133-DB26EA4D75B5}" destId="{B460F668-AEE5-4206-9548-BB5BCF6A2F60}" srcOrd="1" destOrd="0" presId="urn:microsoft.com/office/officeart/2008/layout/LinedList"/>
    <dgm:cxn modelId="{1CE5B343-8135-4B3A-AB09-75CB81B11CCA}" type="presParOf" srcId="{1CAAE010-48B7-4AFF-8A37-A2C84BE733D4}" destId="{55FEE469-CA51-438F-831A-F1011EE345C0}" srcOrd="2" destOrd="0" presId="urn:microsoft.com/office/officeart/2008/layout/LinedList"/>
    <dgm:cxn modelId="{3724E47D-2729-4C85-AD3E-BC965A01AB13}" type="presParOf" srcId="{1CAAE010-48B7-4AFF-8A37-A2C84BE733D4}" destId="{5B4F356D-D252-4935-9AD9-D14A844501C4}" srcOrd="3" destOrd="0" presId="urn:microsoft.com/office/officeart/2008/layout/LinedList"/>
    <dgm:cxn modelId="{1CFC022C-4399-40F6-ADAF-28E65214AEC3}" type="presParOf" srcId="{5B4F356D-D252-4935-9AD9-D14A844501C4}" destId="{D5E0E9B2-907B-4B19-8528-16D52B9789B5}" srcOrd="0" destOrd="0" presId="urn:microsoft.com/office/officeart/2008/layout/LinedList"/>
    <dgm:cxn modelId="{46DB4B8C-E0AE-4168-B4BD-B702B92753D6}" type="presParOf" srcId="{5B4F356D-D252-4935-9AD9-D14A844501C4}" destId="{E19D9D0C-BD02-42F2-BB5D-A13BCBB71BD0}" srcOrd="1" destOrd="0" presId="urn:microsoft.com/office/officeart/2008/layout/LinedList"/>
    <dgm:cxn modelId="{DBA41C16-1BAD-4046-82A4-A53912799005}" type="presParOf" srcId="{1CAAE010-48B7-4AFF-8A37-A2C84BE733D4}" destId="{346F0365-B956-4F55-ABD1-3C7E75077063}" srcOrd="4" destOrd="0" presId="urn:microsoft.com/office/officeart/2008/layout/LinedList"/>
    <dgm:cxn modelId="{A165A3B2-A1B3-4631-93C3-4C5CEAAAB3D1}" type="presParOf" srcId="{1CAAE010-48B7-4AFF-8A37-A2C84BE733D4}" destId="{AE1ED7FB-58BC-4655-B7BD-0B41E2EC22AB}" srcOrd="5" destOrd="0" presId="urn:microsoft.com/office/officeart/2008/layout/LinedList"/>
    <dgm:cxn modelId="{A281312F-456C-4613-8000-DC3EF7AFF8E7}" type="presParOf" srcId="{AE1ED7FB-58BC-4655-B7BD-0B41E2EC22AB}" destId="{19326288-91AE-4325-B09F-81A02304CD0A}" srcOrd="0" destOrd="0" presId="urn:microsoft.com/office/officeart/2008/layout/LinedList"/>
    <dgm:cxn modelId="{E5795F7F-199C-4C5B-B72B-AF8CD46B6201}" type="presParOf" srcId="{AE1ED7FB-58BC-4655-B7BD-0B41E2EC22AB}" destId="{A74BE39D-1826-4423-9F89-616E76C453BE}" srcOrd="1" destOrd="0" presId="urn:microsoft.com/office/officeart/2008/layout/LinedList"/>
    <dgm:cxn modelId="{E0DAB267-9C9A-4AC0-8C24-6A4212EF4C17}" type="presParOf" srcId="{1CAAE010-48B7-4AFF-8A37-A2C84BE733D4}" destId="{1FF0A3A0-C775-44D2-B898-ED84137D6B60}" srcOrd="6" destOrd="0" presId="urn:microsoft.com/office/officeart/2008/layout/LinedList"/>
    <dgm:cxn modelId="{CE98AA5D-3AF4-4BFD-88E7-64E074DD9955}" type="presParOf" srcId="{1CAAE010-48B7-4AFF-8A37-A2C84BE733D4}" destId="{EBCBC41D-2524-4BC1-BFC7-FE7D256A40BE}" srcOrd="7" destOrd="0" presId="urn:microsoft.com/office/officeart/2008/layout/LinedList"/>
    <dgm:cxn modelId="{BBDAE749-CFEA-4948-8A79-288ED600335A}" type="presParOf" srcId="{EBCBC41D-2524-4BC1-BFC7-FE7D256A40BE}" destId="{A94FB9D5-67E8-4112-9881-C406F9ED830C}" srcOrd="0" destOrd="0" presId="urn:microsoft.com/office/officeart/2008/layout/LinedList"/>
    <dgm:cxn modelId="{C5B7FA5B-46DB-48FE-B7BE-DF26DEF176F5}" type="presParOf" srcId="{EBCBC41D-2524-4BC1-BFC7-FE7D256A40BE}" destId="{F6B99E6F-0311-4A04-AC8A-7A4BFC259D40}" srcOrd="1" destOrd="0" presId="urn:microsoft.com/office/officeart/2008/layout/LinedList"/>
    <dgm:cxn modelId="{386B5279-2644-42FD-B9FD-4999BD348215}" type="presParOf" srcId="{1CAAE010-48B7-4AFF-8A37-A2C84BE733D4}" destId="{45593915-F8E0-4A4C-9DE3-9CA24B4D9A50}" srcOrd="8" destOrd="0" presId="urn:microsoft.com/office/officeart/2008/layout/LinedList"/>
    <dgm:cxn modelId="{615E48CA-D12B-4B72-8F78-ABEEACDC6AD7}" type="presParOf" srcId="{1CAAE010-48B7-4AFF-8A37-A2C84BE733D4}" destId="{EA46ACB8-203C-4779-9F02-101D7FC45A79}" srcOrd="9" destOrd="0" presId="urn:microsoft.com/office/officeart/2008/layout/LinedList"/>
    <dgm:cxn modelId="{BE13454B-C94C-46C1-9AF4-A46F80A30C94}" type="presParOf" srcId="{EA46ACB8-203C-4779-9F02-101D7FC45A79}" destId="{2E2CD373-9480-4F0E-99CF-D3CF47747B86}" srcOrd="0" destOrd="0" presId="urn:microsoft.com/office/officeart/2008/layout/LinedList"/>
    <dgm:cxn modelId="{0920065A-A52C-44C9-BF75-A20AB5EF8852}" type="presParOf" srcId="{EA46ACB8-203C-4779-9F02-101D7FC45A79}" destId="{6ACF8B47-DA5B-4168-98BC-24271DF7730B}" srcOrd="1" destOrd="0" presId="urn:microsoft.com/office/officeart/2008/layout/LinedList"/>
    <dgm:cxn modelId="{5678DAA5-EDA8-44EF-ACED-592B6996E646}" type="presParOf" srcId="{1CAAE010-48B7-4AFF-8A37-A2C84BE733D4}" destId="{7BC5C5C7-0295-4DDA-89FE-AD64161B126B}" srcOrd="10" destOrd="0" presId="urn:microsoft.com/office/officeart/2008/layout/LinedList"/>
    <dgm:cxn modelId="{DA54D491-4371-4D35-9D24-FCED4BAE01AB}" type="presParOf" srcId="{1CAAE010-48B7-4AFF-8A37-A2C84BE733D4}" destId="{459634C1-66AE-4126-8836-670B1509E288}" srcOrd="11" destOrd="0" presId="urn:microsoft.com/office/officeart/2008/layout/LinedList"/>
    <dgm:cxn modelId="{87D3596D-C5DB-4218-8BBC-E1665835ACA0}" type="presParOf" srcId="{459634C1-66AE-4126-8836-670B1509E288}" destId="{B2950511-EE2B-42D4-B006-349364F54059}" srcOrd="0" destOrd="0" presId="urn:microsoft.com/office/officeart/2008/layout/LinedList"/>
    <dgm:cxn modelId="{9BE04731-A936-4A03-A9EF-876094F16C75}" type="presParOf" srcId="{459634C1-66AE-4126-8836-670B1509E288}" destId="{53E23FB2-B45B-493A-A134-531CC3E4133F}" srcOrd="1" destOrd="0" presId="urn:microsoft.com/office/officeart/2008/layout/LinedList"/>
    <dgm:cxn modelId="{08F8B5A3-FEA5-448E-9E71-823D99C71C01}" type="presParOf" srcId="{1CAAE010-48B7-4AFF-8A37-A2C84BE733D4}" destId="{F19F8AA0-BCA7-4F88-946C-690E9EC3D15D}" srcOrd="12" destOrd="0" presId="urn:microsoft.com/office/officeart/2008/layout/LinedList"/>
    <dgm:cxn modelId="{2774998A-8A37-41EF-90C8-0699A3D954A1}" type="presParOf" srcId="{1CAAE010-48B7-4AFF-8A37-A2C84BE733D4}" destId="{28CA39D9-2535-49E9-80C7-F8BC981FC8B4}" srcOrd="13" destOrd="0" presId="urn:microsoft.com/office/officeart/2008/layout/LinedList"/>
    <dgm:cxn modelId="{F02178EE-ACDF-48B3-9A4A-1968B0CA79E5}" type="presParOf" srcId="{28CA39D9-2535-49E9-80C7-F8BC981FC8B4}" destId="{2D325B11-1AEB-4275-B5BA-9DDEB94C84D2}" srcOrd="0" destOrd="0" presId="urn:microsoft.com/office/officeart/2008/layout/LinedList"/>
    <dgm:cxn modelId="{59728B3D-B084-4B2C-8256-9A89ADE45808}" type="presParOf" srcId="{28CA39D9-2535-49E9-80C7-F8BC981FC8B4}" destId="{92AF354C-EBC8-44F5-9720-1361F540FA8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AB3DBBF-7640-49BC-A506-ABFD458EBA3E}" type="doc">
      <dgm:prSet loTypeId="urn:microsoft.com/office/officeart/2016/7/layout/VerticalDownArrowProcess" loCatId="process" qsTypeId="urn:microsoft.com/office/officeart/2005/8/quickstyle/simple1" qsCatId="simple" csTypeId="urn:microsoft.com/office/officeart/2005/8/colors/accent1_2" csCatId="accent1"/>
      <dgm:spPr/>
      <dgm:t>
        <a:bodyPr/>
        <a:lstStyle/>
        <a:p>
          <a:endParaRPr lang="en-US"/>
        </a:p>
      </dgm:t>
    </dgm:pt>
    <dgm:pt modelId="{70079A26-9131-48FB-8333-3ACAEFFC18DD}">
      <dgm:prSet/>
      <dgm:spPr/>
      <dgm:t>
        <a:bodyPr/>
        <a:lstStyle/>
        <a:p>
          <a:r>
            <a:rPr lang="en-US"/>
            <a:t>Start</a:t>
          </a:r>
        </a:p>
      </dgm:t>
    </dgm:pt>
    <dgm:pt modelId="{C8763273-C729-4E9B-A2C7-96FAD5229196}" type="parTrans" cxnId="{E8CD7A02-966F-4D36-9CEE-95C5D87724B6}">
      <dgm:prSet/>
      <dgm:spPr/>
      <dgm:t>
        <a:bodyPr/>
        <a:lstStyle/>
        <a:p>
          <a:endParaRPr lang="en-US"/>
        </a:p>
      </dgm:t>
    </dgm:pt>
    <dgm:pt modelId="{E52BBA7F-2B93-4DFD-9042-FFD4847236AD}" type="sibTrans" cxnId="{E8CD7A02-966F-4D36-9CEE-95C5D87724B6}">
      <dgm:prSet/>
      <dgm:spPr/>
      <dgm:t>
        <a:bodyPr/>
        <a:lstStyle/>
        <a:p>
          <a:endParaRPr lang="en-US"/>
        </a:p>
      </dgm:t>
    </dgm:pt>
    <dgm:pt modelId="{34BE2FA6-A070-4039-8505-B96C733D6025}">
      <dgm:prSet/>
      <dgm:spPr/>
      <dgm:t>
        <a:bodyPr/>
        <a:lstStyle/>
        <a:p>
          <a:r>
            <a:rPr lang="en-US"/>
            <a:t>Start the conversation</a:t>
          </a:r>
        </a:p>
      </dgm:t>
    </dgm:pt>
    <dgm:pt modelId="{77787313-BF11-4801-8680-2BDFBBBC9363}" type="parTrans" cxnId="{2DE346A9-817C-421E-86C0-849F3236AD04}">
      <dgm:prSet/>
      <dgm:spPr/>
      <dgm:t>
        <a:bodyPr/>
        <a:lstStyle/>
        <a:p>
          <a:endParaRPr lang="en-US"/>
        </a:p>
      </dgm:t>
    </dgm:pt>
    <dgm:pt modelId="{EC829CC2-C4EB-4577-A03B-C6AE6E1CBB40}" type="sibTrans" cxnId="{2DE346A9-817C-421E-86C0-849F3236AD04}">
      <dgm:prSet/>
      <dgm:spPr/>
      <dgm:t>
        <a:bodyPr/>
        <a:lstStyle/>
        <a:p>
          <a:endParaRPr lang="en-US"/>
        </a:p>
      </dgm:t>
    </dgm:pt>
    <dgm:pt modelId="{2959D6F5-E3F1-428F-A4CF-1D89B5DD5613}">
      <dgm:prSet/>
      <dgm:spPr/>
      <dgm:t>
        <a:bodyPr/>
        <a:lstStyle/>
        <a:p>
          <a:r>
            <a:rPr lang="en-US"/>
            <a:t>Identify</a:t>
          </a:r>
        </a:p>
      </dgm:t>
    </dgm:pt>
    <dgm:pt modelId="{F3D2E19F-5E0E-47EB-B0F5-3C12C2596AE8}" type="parTrans" cxnId="{19882388-E8EA-4A49-92F9-2D0BA0A5E7CA}">
      <dgm:prSet/>
      <dgm:spPr/>
      <dgm:t>
        <a:bodyPr/>
        <a:lstStyle/>
        <a:p>
          <a:endParaRPr lang="en-US"/>
        </a:p>
      </dgm:t>
    </dgm:pt>
    <dgm:pt modelId="{FFFF447D-1D2C-4D8E-A86E-2DAC81A97196}" type="sibTrans" cxnId="{19882388-E8EA-4A49-92F9-2D0BA0A5E7CA}">
      <dgm:prSet/>
      <dgm:spPr/>
      <dgm:t>
        <a:bodyPr/>
        <a:lstStyle/>
        <a:p>
          <a:endParaRPr lang="en-US"/>
        </a:p>
      </dgm:t>
    </dgm:pt>
    <dgm:pt modelId="{00344802-1C8A-4B4D-A172-7697DB66B809}">
      <dgm:prSet/>
      <dgm:spPr/>
      <dgm:t>
        <a:bodyPr/>
        <a:lstStyle/>
        <a:p>
          <a:r>
            <a:rPr lang="en-US"/>
            <a:t>Identify critical roles</a:t>
          </a:r>
        </a:p>
      </dgm:t>
    </dgm:pt>
    <dgm:pt modelId="{06B9FC0B-632D-45DA-B5E8-CAE77C80A7B6}" type="parTrans" cxnId="{83CBD347-CD4B-4B5C-A5F0-FED61A134D66}">
      <dgm:prSet/>
      <dgm:spPr/>
      <dgm:t>
        <a:bodyPr/>
        <a:lstStyle/>
        <a:p>
          <a:endParaRPr lang="en-US"/>
        </a:p>
      </dgm:t>
    </dgm:pt>
    <dgm:pt modelId="{83056BED-5E2D-4271-BEB0-5C538EC30ABB}" type="sibTrans" cxnId="{83CBD347-CD4B-4B5C-A5F0-FED61A134D66}">
      <dgm:prSet/>
      <dgm:spPr/>
      <dgm:t>
        <a:bodyPr/>
        <a:lstStyle/>
        <a:p>
          <a:endParaRPr lang="en-US"/>
        </a:p>
      </dgm:t>
    </dgm:pt>
    <dgm:pt modelId="{35BC3D73-6D1F-41BB-9BAE-932B6BDE4DC8}">
      <dgm:prSet/>
      <dgm:spPr/>
      <dgm:t>
        <a:bodyPr/>
        <a:lstStyle/>
        <a:p>
          <a:r>
            <a:rPr lang="en-US"/>
            <a:t>Assess</a:t>
          </a:r>
        </a:p>
      </dgm:t>
    </dgm:pt>
    <dgm:pt modelId="{91600F6A-0A23-45EB-9F76-5D0673969902}" type="parTrans" cxnId="{0EED5D38-4A46-4E3B-A30A-F2A24ABFB2E7}">
      <dgm:prSet/>
      <dgm:spPr/>
      <dgm:t>
        <a:bodyPr/>
        <a:lstStyle/>
        <a:p>
          <a:endParaRPr lang="en-US"/>
        </a:p>
      </dgm:t>
    </dgm:pt>
    <dgm:pt modelId="{A1B258D0-9D9B-4AC0-9D05-664A5E97D65D}" type="sibTrans" cxnId="{0EED5D38-4A46-4E3B-A30A-F2A24ABFB2E7}">
      <dgm:prSet/>
      <dgm:spPr/>
      <dgm:t>
        <a:bodyPr/>
        <a:lstStyle/>
        <a:p>
          <a:endParaRPr lang="en-US"/>
        </a:p>
      </dgm:t>
    </dgm:pt>
    <dgm:pt modelId="{77F0BAEE-91E6-4382-9D23-52DB3472C77F}">
      <dgm:prSet/>
      <dgm:spPr/>
      <dgm:t>
        <a:bodyPr/>
        <a:lstStyle/>
        <a:p>
          <a:r>
            <a:rPr lang="en-US"/>
            <a:t>Assess organizational vulnerabilities</a:t>
          </a:r>
        </a:p>
      </dgm:t>
    </dgm:pt>
    <dgm:pt modelId="{DBD28DC1-4C2A-4449-8F75-059C16EC6B50}" type="parTrans" cxnId="{6E3473A8-F7CC-4103-8C9A-3E91586B23FB}">
      <dgm:prSet/>
      <dgm:spPr/>
      <dgm:t>
        <a:bodyPr/>
        <a:lstStyle/>
        <a:p>
          <a:endParaRPr lang="en-US"/>
        </a:p>
      </dgm:t>
    </dgm:pt>
    <dgm:pt modelId="{C12CA371-F29D-498A-B606-112DAEC1DE0A}" type="sibTrans" cxnId="{6E3473A8-F7CC-4103-8C9A-3E91586B23FB}">
      <dgm:prSet/>
      <dgm:spPr/>
      <dgm:t>
        <a:bodyPr/>
        <a:lstStyle/>
        <a:p>
          <a:endParaRPr lang="en-US"/>
        </a:p>
      </dgm:t>
    </dgm:pt>
    <dgm:pt modelId="{5F6F2FC0-1A7D-4A1E-AD39-F4752376E45E}">
      <dgm:prSet/>
      <dgm:spPr/>
      <dgm:t>
        <a:bodyPr/>
        <a:lstStyle/>
        <a:p>
          <a:r>
            <a:rPr lang="en-US"/>
            <a:t>Document</a:t>
          </a:r>
        </a:p>
      </dgm:t>
    </dgm:pt>
    <dgm:pt modelId="{C939A4AF-29C0-41B5-8FC4-A4C70B84D817}" type="parTrans" cxnId="{DEADA29C-052E-465C-BACB-2FB7BBC55FD6}">
      <dgm:prSet/>
      <dgm:spPr/>
      <dgm:t>
        <a:bodyPr/>
        <a:lstStyle/>
        <a:p>
          <a:endParaRPr lang="en-US"/>
        </a:p>
      </dgm:t>
    </dgm:pt>
    <dgm:pt modelId="{5A11E53D-9F0D-4A38-8F41-99084E82F91F}" type="sibTrans" cxnId="{DEADA29C-052E-465C-BACB-2FB7BBC55FD6}">
      <dgm:prSet/>
      <dgm:spPr/>
      <dgm:t>
        <a:bodyPr/>
        <a:lstStyle/>
        <a:p>
          <a:endParaRPr lang="en-US"/>
        </a:p>
      </dgm:t>
    </dgm:pt>
    <dgm:pt modelId="{33B75C25-C6ED-47A5-A128-FCAE1111EFB5}">
      <dgm:prSet/>
      <dgm:spPr/>
      <dgm:t>
        <a:bodyPr/>
        <a:lstStyle/>
        <a:p>
          <a:r>
            <a:rPr lang="en-US"/>
            <a:t>Document key processes</a:t>
          </a:r>
        </a:p>
      </dgm:t>
    </dgm:pt>
    <dgm:pt modelId="{D7046DD8-AB6B-48BE-B46E-1DD5C1F03BB1}" type="parTrans" cxnId="{310C4DAA-1026-466B-9C76-328FEFAAB8B4}">
      <dgm:prSet/>
      <dgm:spPr/>
      <dgm:t>
        <a:bodyPr/>
        <a:lstStyle/>
        <a:p>
          <a:endParaRPr lang="en-US"/>
        </a:p>
      </dgm:t>
    </dgm:pt>
    <dgm:pt modelId="{24E1FF6D-F6BC-4147-8BA4-7728539F4B39}" type="sibTrans" cxnId="{310C4DAA-1026-466B-9C76-328FEFAAB8B4}">
      <dgm:prSet/>
      <dgm:spPr/>
      <dgm:t>
        <a:bodyPr/>
        <a:lstStyle/>
        <a:p>
          <a:endParaRPr lang="en-US"/>
        </a:p>
      </dgm:t>
    </dgm:pt>
    <dgm:pt modelId="{DBB713BB-BD09-4DEA-9DE7-BA8278B7A999}">
      <dgm:prSet/>
      <dgm:spPr/>
      <dgm:t>
        <a:bodyPr/>
        <a:lstStyle/>
        <a:p>
          <a:r>
            <a:rPr lang="en-US"/>
            <a:t>Develop</a:t>
          </a:r>
        </a:p>
      </dgm:t>
    </dgm:pt>
    <dgm:pt modelId="{C11329CD-F1AE-47FD-A3C5-5044A761EA1B}" type="parTrans" cxnId="{A5A12FA3-D47F-479F-99C3-E3D74C900A22}">
      <dgm:prSet/>
      <dgm:spPr/>
      <dgm:t>
        <a:bodyPr/>
        <a:lstStyle/>
        <a:p>
          <a:endParaRPr lang="en-US"/>
        </a:p>
      </dgm:t>
    </dgm:pt>
    <dgm:pt modelId="{ED459FA3-1017-4B54-8B8B-835ADA64467C}" type="sibTrans" cxnId="{A5A12FA3-D47F-479F-99C3-E3D74C900A22}">
      <dgm:prSet/>
      <dgm:spPr/>
      <dgm:t>
        <a:bodyPr/>
        <a:lstStyle/>
        <a:p>
          <a:endParaRPr lang="en-US"/>
        </a:p>
      </dgm:t>
    </dgm:pt>
    <dgm:pt modelId="{4701BA88-0297-4240-9D97-3CB23425ED31}">
      <dgm:prSet/>
      <dgm:spPr/>
      <dgm:t>
        <a:bodyPr/>
        <a:lstStyle/>
        <a:p>
          <a:r>
            <a:rPr lang="en-US"/>
            <a:t>Develop emergency leadership procedures</a:t>
          </a:r>
        </a:p>
      </dgm:t>
    </dgm:pt>
    <dgm:pt modelId="{E3D7C744-EA7B-4488-8341-A577240C8C51}" type="parTrans" cxnId="{DECDCEBC-10D4-4217-A0C6-D3E30F444B8A}">
      <dgm:prSet/>
      <dgm:spPr/>
      <dgm:t>
        <a:bodyPr/>
        <a:lstStyle/>
        <a:p>
          <a:endParaRPr lang="en-US"/>
        </a:p>
      </dgm:t>
    </dgm:pt>
    <dgm:pt modelId="{61B24408-11B3-40A7-BA91-CA2E59512617}" type="sibTrans" cxnId="{DECDCEBC-10D4-4217-A0C6-D3E30F444B8A}">
      <dgm:prSet/>
      <dgm:spPr/>
      <dgm:t>
        <a:bodyPr/>
        <a:lstStyle/>
        <a:p>
          <a:endParaRPr lang="en-US"/>
        </a:p>
      </dgm:t>
    </dgm:pt>
    <dgm:pt modelId="{5296B5F4-3032-44D8-B666-9569A465E21D}">
      <dgm:prSet/>
      <dgm:spPr/>
      <dgm:t>
        <a:bodyPr/>
        <a:lstStyle/>
        <a:p>
          <a:r>
            <a:rPr lang="en-US"/>
            <a:t>Build</a:t>
          </a:r>
        </a:p>
      </dgm:t>
    </dgm:pt>
    <dgm:pt modelId="{33029DF9-4730-4EB1-88DA-A5CB0BFD9CB3}" type="parTrans" cxnId="{5D28B9CF-52E6-402A-A7BA-A76985197E66}">
      <dgm:prSet/>
      <dgm:spPr/>
      <dgm:t>
        <a:bodyPr/>
        <a:lstStyle/>
        <a:p>
          <a:endParaRPr lang="en-US"/>
        </a:p>
      </dgm:t>
    </dgm:pt>
    <dgm:pt modelId="{6B9DF69A-5C78-40B3-9109-1A85970952B8}" type="sibTrans" cxnId="{5D28B9CF-52E6-402A-A7BA-A76985197E66}">
      <dgm:prSet/>
      <dgm:spPr/>
      <dgm:t>
        <a:bodyPr/>
        <a:lstStyle/>
        <a:p>
          <a:endParaRPr lang="en-US"/>
        </a:p>
      </dgm:t>
    </dgm:pt>
    <dgm:pt modelId="{BB9E5F65-F149-42C3-B1E4-721B48AC6590}">
      <dgm:prSet/>
      <dgm:spPr/>
      <dgm:t>
        <a:bodyPr/>
        <a:lstStyle/>
        <a:p>
          <a:r>
            <a:rPr lang="en-US"/>
            <a:t>Build leadership capacity</a:t>
          </a:r>
        </a:p>
      </dgm:t>
    </dgm:pt>
    <dgm:pt modelId="{5EC980ED-E756-40D7-AA10-7E17EE855739}" type="parTrans" cxnId="{95327A8E-7086-45DC-8F6E-A574F4051272}">
      <dgm:prSet/>
      <dgm:spPr/>
      <dgm:t>
        <a:bodyPr/>
        <a:lstStyle/>
        <a:p>
          <a:endParaRPr lang="en-US"/>
        </a:p>
      </dgm:t>
    </dgm:pt>
    <dgm:pt modelId="{275406A4-1479-4149-81A8-E80C9E6547FF}" type="sibTrans" cxnId="{95327A8E-7086-45DC-8F6E-A574F4051272}">
      <dgm:prSet/>
      <dgm:spPr/>
      <dgm:t>
        <a:bodyPr/>
        <a:lstStyle/>
        <a:p>
          <a:endParaRPr lang="en-US"/>
        </a:p>
      </dgm:t>
    </dgm:pt>
    <dgm:pt modelId="{BC271A7D-03D2-41D3-B1C2-EE2724D1E1D2}">
      <dgm:prSet/>
      <dgm:spPr/>
      <dgm:t>
        <a:bodyPr/>
        <a:lstStyle/>
        <a:p>
          <a:r>
            <a:rPr lang="en-US"/>
            <a:t>Review</a:t>
          </a:r>
        </a:p>
      </dgm:t>
    </dgm:pt>
    <dgm:pt modelId="{E741EC5E-53D1-4E54-90ED-261491E29BEE}" type="parTrans" cxnId="{01A0D7CA-2301-4AF4-8F5D-4EA7A888BBD3}">
      <dgm:prSet/>
      <dgm:spPr/>
      <dgm:t>
        <a:bodyPr/>
        <a:lstStyle/>
        <a:p>
          <a:endParaRPr lang="en-US"/>
        </a:p>
      </dgm:t>
    </dgm:pt>
    <dgm:pt modelId="{6664CBD7-414B-4E55-B552-340B0517F5DB}" type="sibTrans" cxnId="{01A0D7CA-2301-4AF4-8F5D-4EA7A888BBD3}">
      <dgm:prSet/>
      <dgm:spPr/>
      <dgm:t>
        <a:bodyPr/>
        <a:lstStyle/>
        <a:p>
          <a:endParaRPr lang="en-US"/>
        </a:p>
      </dgm:t>
    </dgm:pt>
    <dgm:pt modelId="{EBEB085D-0C38-4B85-A15C-91AC604D2FBA}">
      <dgm:prSet/>
      <dgm:spPr/>
      <dgm:t>
        <a:bodyPr/>
        <a:lstStyle/>
        <a:p>
          <a:r>
            <a:rPr lang="en-US"/>
            <a:t>Review annually</a:t>
          </a:r>
        </a:p>
      </dgm:t>
    </dgm:pt>
    <dgm:pt modelId="{6EC7F739-BC05-4C55-BA6C-FB2F59D33A0D}" type="parTrans" cxnId="{5844D586-A575-45A2-AC11-FC156404BAFE}">
      <dgm:prSet/>
      <dgm:spPr/>
      <dgm:t>
        <a:bodyPr/>
        <a:lstStyle/>
        <a:p>
          <a:endParaRPr lang="en-US"/>
        </a:p>
      </dgm:t>
    </dgm:pt>
    <dgm:pt modelId="{35AAE49D-A63E-4DE8-9FCE-37BFE3B8CC3D}" type="sibTrans" cxnId="{5844D586-A575-45A2-AC11-FC156404BAFE}">
      <dgm:prSet/>
      <dgm:spPr/>
      <dgm:t>
        <a:bodyPr/>
        <a:lstStyle/>
        <a:p>
          <a:endParaRPr lang="en-US"/>
        </a:p>
      </dgm:t>
    </dgm:pt>
    <dgm:pt modelId="{C3299A4A-60D6-4368-BFF2-6A9AAD1E8BAD}" type="pres">
      <dgm:prSet presAssocID="{2AB3DBBF-7640-49BC-A506-ABFD458EBA3E}" presName="Name0" presStyleCnt="0">
        <dgm:presLayoutVars>
          <dgm:dir/>
          <dgm:animLvl val="lvl"/>
          <dgm:resizeHandles val="exact"/>
        </dgm:presLayoutVars>
      </dgm:prSet>
      <dgm:spPr/>
    </dgm:pt>
    <dgm:pt modelId="{77B20621-DA6D-4A1C-9CE7-C1F6C7AFBB4E}" type="pres">
      <dgm:prSet presAssocID="{BC271A7D-03D2-41D3-B1C2-EE2724D1E1D2}" presName="boxAndChildren" presStyleCnt="0"/>
      <dgm:spPr/>
    </dgm:pt>
    <dgm:pt modelId="{9DC6CB39-F7A4-449D-9C23-0D2E49012F0B}" type="pres">
      <dgm:prSet presAssocID="{BC271A7D-03D2-41D3-B1C2-EE2724D1E1D2}" presName="parentTextBox" presStyleLbl="alignNode1" presStyleIdx="0" presStyleCnt="7"/>
      <dgm:spPr/>
    </dgm:pt>
    <dgm:pt modelId="{1C668BE1-A2D2-4B35-A644-4A3F8046EC20}" type="pres">
      <dgm:prSet presAssocID="{BC271A7D-03D2-41D3-B1C2-EE2724D1E1D2}" presName="descendantBox" presStyleLbl="bgAccFollowNode1" presStyleIdx="0" presStyleCnt="7"/>
      <dgm:spPr/>
    </dgm:pt>
    <dgm:pt modelId="{AC63B39E-AE44-4701-BC5B-C30261873E30}" type="pres">
      <dgm:prSet presAssocID="{6B9DF69A-5C78-40B3-9109-1A85970952B8}" presName="sp" presStyleCnt="0"/>
      <dgm:spPr/>
    </dgm:pt>
    <dgm:pt modelId="{F7726CC8-4EEB-4F21-BF29-94AE0F6447F9}" type="pres">
      <dgm:prSet presAssocID="{5296B5F4-3032-44D8-B666-9569A465E21D}" presName="arrowAndChildren" presStyleCnt="0"/>
      <dgm:spPr/>
    </dgm:pt>
    <dgm:pt modelId="{FEDCF1ED-4298-45C5-96BC-5A085AB5F664}" type="pres">
      <dgm:prSet presAssocID="{5296B5F4-3032-44D8-B666-9569A465E21D}" presName="parentTextArrow" presStyleLbl="node1" presStyleIdx="0" presStyleCnt="0"/>
      <dgm:spPr/>
    </dgm:pt>
    <dgm:pt modelId="{15E52395-4A04-41B7-926B-302F894C3D49}" type="pres">
      <dgm:prSet presAssocID="{5296B5F4-3032-44D8-B666-9569A465E21D}" presName="arrow" presStyleLbl="alignNode1" presStyleIdx="1" presStyleCnt="7"/>
      <dgm:spPr/>
    </dgm:pt>
    <dgm:pt modelId="{87E98855-66F4-4C58-B32F-8116BD66D46A}" type="pres">
      <dgm:prSet presAssocID="{5296B5F4-3032-44D8-B666-9569A465E21D}" presName="descendantArrow" presStyleLbl="bgAccFollowNode1" presStyleIdx="1" presStyleCnt="7"/>
      <dgm:spPr/>
    </dgm:pt>
    <dgm:pt modelId="{469DE855-7CBD-4888-A5BF-F06976CDD586}" type="pres">
      <dgm:prSet presAssocID="{ED459FA3-1017-4B54-8B8B-835ADA64467C}" presName="sp" presStyleCnt="0"/>
      <dgm:spPr/>
    </dgm:pt>
    <dgm:pt modelId="{41D535E5-6D49-4670-8619-2EA7BA77342E}" type="pres">
      <dgm:prSet presAssocID="{DBB713BB-BD09-4DEA-9DE7-BA8278B7A999}" presName="arrowAndChildren" presStyleCnt="0"/>
      <dgm:spPr/>
    </dgm:pt>
    <dgm:pt modelId="{A01AE119-3994-48A2-A407-F8DE133EE79F}" type="pres">
      <dgm:prSet presAssocID="{DBB713BB-BD09-4DEA-9DE7-BA8278B7A999}" presName="parentTextArrow" presStyleLbl="node1" presStyleIdx="0" presStyleCnt="0"/>
      <dgm:spPr/>
    </dgm:pt>
    <dgm:pt modelId="{748C62EF-6F38-4D87-AF28-E4784EB32564}" type="pres">
      <dgm:prSet presAssocID="{DBB713BB-BD09-4DEA-9DE7-BA8278B7A999}" presName="arrow" presStyleLbl="alignNode1" presStyleIdx="2" presStyleCnt="7"/>
      <dgm:spPr/>
    </dgm:pt>
    <dgm:pt modelId="{5D8154FF-2B7F-4BC5-93A4-54AEC5692020}" type="pres">
      <dgm:prSet presAssocID="{DBB713BB-BD09-4DEA-9DE7-BA8278B7A999}" presName="descendantArrow" presStyleLbl="bgAccFollowNode1" presStyleIdx="2" presStyleCnt="7"/>
      <dgm:spPr/>
    </dgm:pt>
    <dgm:pt modelId="{0DF8257C-A8E7-48AC-97E1-9485E423CC27}" type="pres">
      <dgm:prSet presAssocID="{5A11E53D-9F0D-4A38-8F41-99084E82F91F}" presName="sp" presStyleCnt="0"/>
      <dgm:spPr/>
    </dgm:pt>
    <dgm:pt modelId="{3FFC9848-0B05-41E6-ABDC-C807BE6F1582}" type="pres">
      <dgm:prSet presAssocID="{5F6F2FC0-1A7D-4A1E-AD39-F4752376E45E}" presName="arrowAndChildren" presStyleCnt="0"/>
      <dgm:spPr/>
    </dgm:pt>
    <dgm:pt modelId="{33CF66D1-A0D1-489E-ABA3-39599F351B27}" type="pres">
      <dgm:prSet presAssocID="{5F6F2FC0-1A7D-4A1E-AD39-F4752376E45E}" presName="parentTextArrow" presStyleLbl="node1" presStyleIdx="0" presStyleCnt="0"/>
      <dgm:spPr/>
    </dgm:pt>
    <dgm:pt modelId="{5DFCB3E4-F533-4804-84EE-1D1F94049E2A}" type="pres">
      <dgm:prSet presAssocID="{5F6F2FC0-1A7D-4A1E-AD39-F4752376E45E}" presName="arrow" presStyleLbl="alignNode1" presStyleIdx="3" presStyleCnt="7"/>
      <dgm:spPr/>
    </dgm:pt>
    <dgm:pt modelId="{352FB96D-6B87-4A84-95F4-14AFEA3E7F33}" type="pres">
      <dgm:prSet presAssocID="{5F6F2FC0-1A7D-4A1E-AD39-F4752376E45E}" presName="descendantArrow" presStyleLbl="bgAccFollowNode1" presStyleIdx="3" presStyleCnt="7"/>
      <dgm:spPr/>
    </dgm:pt>
    <dgm:pt modelId="{EA9B7340-0E1C-426A-B3C8-A645E6C54754}" type="pres">
      <dgm:prSet presAssocID="{A1B258D0-9D9B-4AC0-9D05-664A5E97D65D}" presName="sp" presStyleCnt="0"/>
      <dgm:spPr/>
    </dgm:pt>
    <dgm:pt modelId="{E0EC9883-E854-4BE7-BEF0-8A6BEF84043C}" type="pres">
      <dgm:prSet presAssocID="{35BC3D73-6D1F-41BB-9BAE-932B6BDE4DC8}" presName="arrowAndChildren" presStyleCnt="0"/>
      <dgm:spPr/>
    </dgm:pt>
    <dgm:pt modelId="{5C753FE4-C4B5-4333-A7C4-806C447EF318}" type="pres">
      <dgm:prSet presAssocID="{35BC3D73-6D1F-41BB-9BAE-932B6BDE4DC8}" presName="parentTextArrow" presStyleLbl="node1" presStyleIdx="0" presStyleCnt="0"/>
      <dgm:spPr/>
    </dgm:pt>
    <dgm:pt modelId="{4AC49793-7F2B-40D1-BC54-69488093AD92}" type="pres">
      <dgm:prSet presAssocID="{35BC3D73-6D1F-41BB-9BAE-932B6BDE4DC8}" presName="arrow" presStyleLbl="alignNode1" presStyleIdx="4" presStyleCnt="7"/>
      <dgm:spPr/>
    </dgm:pt>
    <dgm:pt modelId="{F1A4DB73-E3EC-4ED3-BF1A-92E479C62BD0}" type="pres">
      <dgm:prSet presAssocID="{35BC3D73-6D1F-41BB-9BAE-932B6BDE4DC8}" presName="descendantArrow" presStyleLbl="bgAccFollowNode1" presStyleIdx="4" presStyleCnt="7"/>
      <dgm:spPr/>
    </dgm:pt>
    <dgm:pt modelId="{ECB000B1-1C25-4A8B-82F2-5374B666D0E6}" type="pres">
      <dgm:prSet presAssocID="{FFFF447D-1D2C-4D8E-A86E-2DAC81A97196}" presName="sp" presStyleCnt="0"/>
      <dgm:spPr/>
    </dgm:pt>
    <dgm:pt modelId="{9097C197-B8CC-4657-9A25-27ABC400F4A1}" type="pres">
      <dgm:prSet presAssocID="{2959D6F5-E3F1-428F-A4CF-1D89B5DD5613}" presName="arrowAndChildren" presStyleCnt="0"/>
      <dgm:spPr/>
    </dgm:pt>
    <dgm:pt modelId="{F86A93DB-DDE7-4D49-B523-5C0D44D4F6EA}" type="pres">
      <dgm:prSet presAssocID="{2959D6F5-E3F1-428F-A4CF-1D89B5DD5613}" presName="parentTextArrow" presStyleLbl="node1" presStyleIdx="0" presStyleCnt="0"/>
      <dgm:spPr/>
    </dgm:pt>
    <dgm:pt modelId="{646118F8-7FF4-4AAF-9CFA-349F90C16B16}" type="pres">
      <dgm:prSet presAssocID="{2959D6F5-E3F1-428F-A4CF-1D89B5DD5613}" presName="arrow" presStyleLbl="alignNode1" presStyleIdx="5" presStyleCnt="7"/>
      <dgm:spPr/>
    </dgm:pt>
    <dgm:pt modelId="{52669D36-E0B9-4736-B7D9-D0E112C0B514}" type="pres">
      <dgm:prSet presAssocID="{2959D6F5-E3F1-428F-A4CF-1D89B5DD5613}" presName="descendantArrow" presStyleLbl="bgAccFollowNode1" presStyleIdx="5" presStyleCnt="7"/>
      <dgm:spPr/>
    </dgm:pt>
    <dgm:pt modelId="{243DACFD-AF50-4E58-9C09-347499F8FCAC}" type="pres">
      <dgm:prSet presAssocID="{E52BBA7F-2B93-4DFD-9042-FFD4847236AD}" presName="sp" presStyleCnt="0"/>
      <dgm:spPr/>
    </dgm:pt>
    <dgm:pt modelId="{01FF4F3C-ECB3-461F-A5BE-7DDDAB8DA62B}" type="pres">
      <dgm:prSet presAssocID="{70079A26-9131-48FB-8333-3ACAEFFC18DD}" presName="arrowAndChildren" presStyleCnt="0"/>
      <dgm:spPr/>
    </dgm:pt>
    <dgm:pt modelId="{9AED6B34-C021-40F7-85FA-C2F3DAB9C5E8}" type="pres">
      <dgm:prSet presAssocID="{70079A26-9131-48FB-8333-3ACAEFFC18DD}" presName="parentTextArrow" presStyleLbl="node1" presStyleIdx="0" presStyleCnt="0"/>
      <dgm:spPr/>
    </dgm:pt>
    <dgm:pt modelId="{20E5F4AD-F9A1-4C0A-AE02-F80A43F7415F}" type="pres">
      <dgm:prSet presAssocID="{70079A26-9131-48FB-8333-3ACAEFFC18DD}" presName="arrow" presStyleLbl="alignNode1" presStyleIdx="6" presStyleCnt="7"/>
      <dgm:spPr/>
    </dgm:pt>
    <dgm:pt modelId="{77939F1A-653B-480A-9BAA-477516377657}" type="pres">
      <dgm:prSet presAssocID="{70079A26-9131-48FB-8333-3ACAEFFC18DD}" presName="descendantArrow" presStyleLbl="bgAccFollowNode1" presStyleIdx="6" presStyleCnt="7"/>
      <dgm:spPr/>
    </dgm:pt>
  </dgm:ptLst>
  <dgm:cxnLst>
    <dgm:cxn modelId="{E8CD7A02-966F-4D36-9CEE-95C5D87724B6}" srcId="{2AB3DBBF-7640-49BC-A506-ABFD458EBA3E}" destId="{70079A26-9131-48FB-8333-3ACAEFFC18DD}" srcOrd="0" destOrd="0" parTransId="{C8763273-C729-4E9B-A2C7-96FAD5229196}" sibTransId="{E52BBA7F-2B93-4DFD-9042-FFD4847236AD}"/>
    <dgm:cxn modelId="{C5EE350C-CA82-450D-A76F-B3473624D18D}" type="presOf" srcId="{34BE2FA6-A070-4039-8505-B96C733D6025}" destId="{77939F1A-653B-480A-9BAA-477516377657}" srcOrd="0" destOrd="0" presId="urn:microsoft.com/office/officeart/2016/7/layout/VerticalDownArrowProcess"/>
    <dgm:cxn modelId="{37428C29-90DE-4E4F-AD40-25DB4DB0C5D2}" type="presOf" srcId="{5296B5F4-3032-44D8-B666-9569A465E21D}" destId="{FEDCF1ED-4298-45C5-96BC-5A085AB5F664}" srcOrd="0" destOrd="0" presId="urn:microsoft.com/office/officeart/2016/7/layout/VerticalDownArrowProcess"/>
    <dgm:cxn modelId="{0EED5D38-4A46-4E3B-A30A-F2A24ABFB2E7}" srcId="{2AB3DBBF-7640-49BC-A506-ABFD458EBA3E}" destId="{35BC3D73-6D1F-41BB-9BAE-932B6BDE4DC8}" srcOrd="2" destOrd="0" parTransId="{91600F6A-0A23-45EB-9F76-5D0673969902}" sibTransId="{A1B258D0-9D9B-4AC0-9D05-664A5E97D65D}"/>
    <dgm:cxn modelId="{D6F0A03B-0A8E-4465-B020-CD3FB8B87F83}" type="presOf" srcId="{2959D6F5-E3F1-428F-A4CF-1D89B5DD5613}" destId="{F86A93DB-DDE7-4D49-B523-5C0D44D4F6EA}" srcOrd="0" destOrd="0" presId="urn:microsoft.com/office/officeart/2016/7/layout/VerticalDownArrowProcess"/>
    <dgm:cxn modelId="{763BC860-3E03-4DAB-982E-148C7B1E4180}" type="presOf" srcId="{35BC3D73-6D1F-41BB-9BAE-932B6BDE4DC8}" destId="{4AC49793-7F2B-40D1-BC54-69488093AD92}" srcOrd="1" destOrd="0" presId="urn:microsoft.com/office/officeart/2016/7/layout/VerticalDownArrowProcess"/>
    <dgm:cxn modelId="{4798E042-9BF1-4FF1-A1E8-60E0BB4F7550}" type="presOf" srcId="{77F0BAEE-91E6-4382-9D23-52DB3472C77F}" destId="{F1A4DB73-E3EC-4ED3-BF1A-92E479C62BD0}" srcOrd="0" destOrd="0" presId="urn:microsoft.com/office/officeart/2016/7/layout/VerticalDownArrowProcess"/>
    <dgm:cxn modelId="{83CBD347-CD4B-4B5C-A5F0-FED61A134D66}" srcId="{2959D6F5-E3F1-428F-A4CF-1D89B5DD5613}" destId="{00344802-1C8A-4B4D-A172-7697DB66B809}" srcOrd="0" destOrd="0" parTransId="{06B9FC0B-632D-45DA-B5E8-CAE77C80A7B6}" sibTransId="{83056BED-5E2D-4271-BEB0-5C538EC30ABB}"/>
    <dgm:cxn modelId="{D090EB80-508F-4601-B27B-237487CB2856}" type="presOf" srcId="{DBB713BB-BD09-4DEA-9DE7-BA8278B7A999}" destId="{A01AE119-3994-48A2-A407-F8DE133EE79F}" srcOrd="0" destOrd="0" presId="urn:microsoft.com/office/officeart/2016/7/layout/VerticalDownArrowProcess"/>
    <dgm:cxn modelId="{F2271181-2835-4572-945A-EB5D4609EBBD}" type="presOf" srcId="{EBEB085D-0C38-4B85-A15C-91AC604D2FBA}" destId="{1C668BE1-A2D2-4B35-A644-4A3F8046EC20}" srcOrd="0" destOrd="0" presId="urn:microsoft.com/office/officeart/2016/7/layout/VerticalDownArrowProcess"/>
    <dgm:cxn modelId="{BF97F481-C148-48DC-A1B7-79ED0877D4EA}" type="presOf" srcId="{5F6F2FC0-1A7D-4A1E-AD39-F4752376E45E}" destId="{33CF66D1-A0D1-489E-ABA3-39599F351B27}" srcOrd="0" destOrd="0" presId="urn:microsoft.com/office/officeart/2016/7/layout/VerticalDownArrowProcess"/>
    <dgm:cxn modelId="{25B9D484-0686-42F1-A4B5-93C4DD4C88F4}" type="presOf" srcId="{00344802-1C8A-4B4D-A172-7697DB66B809}" destId="{52669D36-E0B9-4736-B7D9-D0E112C0B514}" srcOrd="0" destOrd="0" presId="urn:microsoft.com/office/officeart/2016/7/layout/VerticalDownArrowProcess"/>
    <dgm:cxn modelId="{5844D586-A575-45A2-AC11-FC156404BAFE}" srcId="{BC271A7D-03D2-41D3-B1C2-EE2724D1E1D2}" destId="{EBEB085D-0C38-4B85-A15C-91AC604D2FBA}" srcOrd="0" destOrd="0" parTransId="{6EC7F739-BC05-4C55-BA6C-FB2F59D33A0D}" sibTransId="{35AAE49D-A63E-4DE8-9FCE-37BFE3B8CC3D}"/>
    <dgm:cxn modelId="{19882388-E8EA-4A49-92F9-2D0BA0A5E7CA}" srcId="{2AB3DBBF-7640-49BC-A506-ABFD458EBA3E}" destId="{2959D6F5-E3F1-428F-A4CF-1D89B5DD5613}" srcOrd="1" destOrd="0" parTransId="{F3D2E19F-5E0E-47EB-B0F5-3C12C2596AE8}" sibTransId="{FFFF447D-1D2C-4D8E-A86E-2DAC81A97196}"/>
    <dgm:cxn modelId="{41A0BB8A-68A1-4FCA-A4FC-BBCAE7A474C8}" type="presOf" srcId="{2AB3DBBF-7640-49BC-A506-ABFD458EBA3E}" destId="{C3299A4A-60D6-4368-BFF2-6A9AAD1E8BAD}" srcOrd="0" destOrd="0" presId="urn:microsoft.com/office/officeart/2016/7/layout/VerticalDownArrowProcess"/>
    <dgm:cxn modelId="{95327A8E-7086-45DC-8F6E-A574F4051272}" srcId="{5296B5F4-3032-44D8-B666-9569A465E21D}" destId="{BB9E5F65-F149-42C3-B1E4-721B48AC6590}" srcOrd="0" destOrd="0" parTransId="{5EC980ED-E756-40D7-AA10-7E17EE855739}" sibTransId="{275406A4-1479-4149-81A8-E80C9E6547FF}"/>
    <dgm:cxn modelId="{DEADA29C-052E-465C-BACB-2FB7BBC55FD6}" srcId="{2AB3DBBF-7640-49BC-A506-ABFD458EBA3E}" destId="{5F6F2FC0-1A7D-4A1E-AD39-F4752376E45E}" srcOrd="3" destOrd="0" parTransId="{C939A4AF-29C0-41B5-8FC4-A4C70B84D817}" sibTransId="{5A11E53D-9F0D-4A38-8F41-99084E82F91F}"/>
    <dgm:cxn modelId="{A5A12FA3-D47F-479F-99C3-E3D74C900A22}" srcId="{2AB3DBBF-7640-49BC-A506-ABFD458EBA3E}" destId="{DBB713BB-BD09-4DEA-9DE7-BA8278B7A999}" srcOrd="4" destOrd="0" parTransId="{C11329CD-F1AE-47FD-A3C5-5044A761EA1B}" sibTransId="{ED459FA3-1017-4B54-8B8B-835ADA64467C}"/>
    <dgm:cxn modelId="{6E3473A8-F7CC-4103-8C9A-3E91586B23FB}" srcId="{35BC3D73-6D1F-41BB-9BAE-932B6BDE4DC8}" destId="{77F0BAEE-91E6-4382-9D23-52DB3472C77F}" srcOrd="0" destOrd="0" parTransId="{DBD28DC1-4C2A-4449-8F75-059C16EC6B50}" sibTransId="{C12CA371-F29D-498A-B606-112DAEC1DE0A}"/>
    <dgm:cxn modelId="{2DE346A9-817C-421E-86C0-849F3236AD04}" srcId="{70079A26-9131-48FB-8333-3ACAEFFC18DD}" destId="{34BE2FA6-A070-4039-8505-B96C733D6025}" srcOrd="0" destOrd="0" parTransId="{77787313-BF11-4801-8680-2BDFBBBC9363}" sibTransId="{EC829CC2-C4EB-4577-A03B-C6AE6E1CBB40}"/>
    <dgm:cxn modelId="{310C4DAA-1026-466B-9C76-328FEFAAB8B4}" srcId="{5F6F2FC0-1A7D-4A1E-AD39-F4752376E45E}" destId="{33B75C25-C6ED-47A5-A128-FCAE1111EFB5}" srcOrd="0" destOrd="0" parTransId="{D7046DD8-AB6B-48BE-B46E-1DD5C1F03BB1}" sibTransId="{24E1FF6D-F6BC-4147-8BA4-7728539F4B39}"/>
    <dgm:cxn modelId="{968EACAB-EC70-4CE8-BE21-D164601029CA}" type="presOf" srcId="{4701BA88-0297-4240-9D97-3CB23425ED31}" destId="{5D8154FF-2B7F-4BC5-93A4-54AEC5692020}" srcOrd="0" destOrd="0" presId="urn:microsoft.com/office/officeart/2016/7/layout/VerticalDownArrowProcess"/>
    <dgm:cxn modelId="{4B7E6AB0-D3CE-4151-99B0-B480F76AEFB6}" type="presOf" srcId="{DBB713BB-BD09-4DEA-9DE7-BA8278B7A999}" destId="{748C62EF-6F38-4D87-AF28-E4784EB32564}" srcOrd="1" destOrd="0" presId="urn:microsoft.com/office/officeart/2016/7/layout/VerticalDownArrowProcess"/>
    <dgm:cxn modelId="{21B1CDB6-3EDA-4F27-AE40-5FC882772030}" type="presOf" srcId="{35BC3D73-6D1F-41BB-9BAE-932B6BDE4DC8}" destId="{5C753FE4-C4B5-4333-A7C4-806C447EF318}" srcOrd="0" destOrd="0" presId="urn:microsoft.com/office/officeart/2016/7/layout/VerticalDownArrowProcess"/>
    <dgm:cxn modelId="{DECDCEBC-10D4-4217-A0C6-D3E30F444B8A}" srcId="{DBB713BB-BD09-4DEA-9DE7-BA8278B7A999}" destId="{4701BA88-0297-4240-9D97-3CB23425ED31}" srcOrd="0" destOrd="0" parTransId="{E3D7C744-EA7B-4488-8341-A577240C8C51}" sibTransId="{61B24408-11B3-40A7-BA91-CA2E59512617}"/>
    <dgm:cxn modelId="{A654E5C2-CCC8-4CE1-A87C-E751BC251A06}" type="presOf" srcId="{2959D6F5-E3F1-428F-A4CF-1D89B5DD5613}" destId="{646118F8-7FF4-4AAF-9CFA-349F90C16B16}" srcOrd="1" destOrd="0" presId="urn:microsoft.com/office/officeart/2016/7/layout/VerticalDownArrowProcess"/>
    <dgm:cxn modelId="{01A0D7CA-2301-4AF4-8F5D-4EA7A888BBD3}" srcId="{2AB3DBBF-7640-49BC-A506-ABFD458EBA3E}" destId="{BC271A7D-03D2-41D3-B1C2-EE2724D1E1D2}" srcOrd="6" destOrd="0" parTransId="{E741EC5E-53D1-4E54-90ED-261491E29BEE}" sibTransId="{6664CBD7-414B-4E55-B552-340B0517F5DB}"/>
    <dgm:cxn modelId="{5D28B9CF-52E6-402A-A7BA-A76985197E66}" srcId="{2AB3DBBF-7640-49BC-A506-ABFD458EBA3E}" destId="{5296B5F4-3032-44D8-B666-9569A465E21D}" srcOrd="5" destOrd="0" parTransId="{33029DF9-4730-4EB1-88DA-A5CB0BFD9CB3}" sibTransId="{6B9DF69A-5C78-40B3-9109-1A85970952B8}"/>
    <dgm:cxn modelId="{B3C0ADD7-041A-43DF-AA8A-54CC4A19D19A}" type="presOf" srcId="{33B75C25-C6ED-47A5-A128-FCAE1111EFB5}" destId="{352FB96D-6B87-4A84-95F4-14AFEA3E7F33}" srcOrd="0" destOrd="0" presId="urn:microsoft.com/office/officeart/2016/7/layout/VerticalDownArrowProcess"/>
    <dgm:cxn modelId="{641072D8-5173-4E7D-90B4-B46299DFFA85}" type="presOf" srcId="{5296B5F4-3032-44D8-B666-9569A465E21D}" destId="{15E52395-4A04-41B7-926B-302F894C3D49}" srcOrd="1" destOrd="0" presId="urn:microsoft.com/office/officeart/2016/7/layout/VerticalDownArrowProcess"/>
    <dgm:cxn modelId="{34E37DF0-720B-469A-94F1-6F49034F7B11}" type="presOf" srcId="{70079A26-9131-48FB-8333-3ACAEFFC18DD}" destId="{9AED6B34-C021-40F7-85FA-C2F3DAB9C5E8}" srcOrd="0" destOrd="0" presId="urn:microsoft.com/office/officeart/2016/7/layout/VerticalDownArrowProcess"/>
    <dgm:cxn modelId="{FE875EF2-0A6E-450D-93B0-765383BBCB98}" type="presOf" srcId="{BB9E5F65-F149-42C3-B1E4-721B48AC6590}" destId="{87E98855-66F4-4C58-B32F-8116BD66D46A}" srcOrd="0" destOrd="0" presId="urn:microsoft.com/office/officeart/2016/7/layout/VerticalDownArrowProcess"/>
    <dgm:cxn modelId="{506A4FF8-F10B-4791-B16C-513E0D9AA6CD}" type="presOf" srcId="{70079A26-9131-48FB-8333-3ACAEFFC18DD}" destId="{20E5F4AD-F9A1-4C0A-AE02-F80A43F7415F}" srcOrd="1" destOrd="0" presId="urn:microsoft.com/office/officeart/2016/7/layout/VerticalDownArrowProcess"/>
    <dgm:cxn modelId="{7F3701FC-9AED-48F0-93A7-8D93725E13F9}" type="presOf" srcId="{BC271A7D-03D2-41D3-B1C2-EE2724D1E1D2}" destId="{9DC6CB39-F7A4-449D-9C23-0D2E49012F0B}" srcOrd="0" destOrd="0" presId="urn:microsoft.com/office/officeart/2016/7/layout/VerticalDownArrowProcess"/>
    <dgm:cxn modelId="{0B02D1FE-A827-45AF-B629-F84931FA4791}" type="presOf" srcId="{5F6F2FC0-1A7D-4A1E-AD39-F4752376E45E}" destId="{5DFCB3E4-F533-4804-84EE-1D1F94049E2A}" srcOrd="1" destOrd="0" presId="urn:microsoft.com/office/officeart/2016/7/layout/VerticalDownArrowProcess"/>
    <dgm:cxn modelId="{6F561017-5784-460D-AEB9-CF311358E518}" type="presParOf" srcId="{C3299A4A-60D6-4368-BFF2-6A9AAD1E8BAD}" destId="{77B20621-DA6D-4A1C-9CE7-C1F6C7AFBB4E}" srcOrd="0" destOrd="0" presId="urn:microsoft.com/office/officeart/2016/7/layout/VerticalDownArrowProcess"/>
    <dgm:cxn modelId="{3AB18AD2-AE14-4ADF-856E-9E35FE1DEAB6}" type="presParOf" srcId="{77B20621-DA6D-4A1C-9CE7-C1F6C7AFBB4E}" destId="{9DC6CB39-F7A4-449D-9C23-0D2E49012F0B}" srcOrd="0" destOrd="0" presId="urn:microsoft.com/office/officeart/2016/7/layout/VerticalDownArrowProcess"/>
    <dgm:cxn modelId="{FBCDAE65-C3A7-4E42-9CE7-32CD2223A414}" type="presParOf" srcId="{77B20621-DA6D-4A1C-9CE7-C1F6C7AFBB4E}" destId="{1C668BE1-A2D2-4B35-A644-4A3F8046EC20}" srcOrd="1" destOrd="0" presId="urn:microsoft.com/office/officeart/2016/7/layout/VerticalDownArrowProcess"/>
    <dgm:cxn modelId="{2909AFF0-9204-4D0E-B6CE-80EE7751D8F7}" type="presParOf" srcId="{C3299A4A-60D6-4368-BFF2-6A9AAD1E8BAD}" destId="{AC63B39E-AE44-4701-BC5B-C30261873E30}" srcOrd="1" destOrd="0" presId="urn:microsoft.com/office/officeart/2016/7/layout/VerticalDownArrowProcess"/>
    <dgm:cxn modelId="{3366323A-E673-4725-9366-ADF5663AF464}" type="presParOf" srcId="{C3299A4A-60D6-4368-BFF2-6A9AAD1E8BAD}" destId="{F7726CC8-4EEB-4F21-BF29-94AE0F6447F9}" srcOrd="2" destOrd="0" presId="urn:microsoft.com/office/officeart/2016/7/layout/VerticalDownArrowProcess"/>
    <dgm:cxn modelId="{34B75ABC-6836-4487-A3BC-1F614EBE40EC}" type="presParOf" srcId="{F7726CC8-4EEB-4F21-BF29-94AE0F6447F9}" destId="{FEDCF1ED-4298-45C5-96BC-5A085AB5F664}" srcOrd="0" destOrd="0" presId="urn:microsoft.com/office/officeart/2016/7/layout/VerticalDownArrowProcess"/>
    <dgm:cxn modelId="{68E37D2B-81EE-47E4-A31A-7684576A113F}" type="presParOf" srcId="{F7726CC8-4EEB-4F21-BF29-94AE0F6447F9}" destId="{15E52395-4A04-41B7-926B-302F894C3D49}" srcOrd="1" destOrd="0" presId="urn:microsoft.com/office/officeart/2016/7/layout/VerticalDownArrowProcess"/>
    <dgm:cxn modelId="{C3DC9134-2024-496B-9E9D-B07EB41438BF}" type="presParOf" srcId="{F7726CC8-4EEB-4F21-BF29-94AE0F6447F9}" destId="{87E98855-66F4-4C58-B32F-8116BD66D46A}" srcOrd="2" destOrd="0" presId="urn:microsoft.com/office/officeart/2016/7/layout/VerticalDownArrowProcess"/>
    <dgm:cxn modelId="{90437676-1580-4799-B905-F463703CB3F8}" type="presParOf" srcId="{C3299A4A-60D6-4368-BFF2-6A9AAD1E8BAD}" destId="{469DE855-7CBD-4888-A5BF-F06976CDD586}" srcOrd="3" destOrd="0" presId="urn:microsoft.com/office/officeart/2016/7/layout/VerticalDownArrowProcess"/>
    <dgm:cxn modelId="{464EFE90-61B7-4ACF-A94F-CAA4717802E8}" type="presParOf" srcId="{C3299A4A-60D6-4368-BFF2-6A9AAD1E8BAD}" destId="{41D535E5-6D49-4670-8619-2EA7BA77342E}" srcOrd="4" destOrd="0" presId="urn:microsoft.com/office/officeart/2016/7/layout/VerticalDownArrowProcess"/>
    <dgm:cxn modelId="{E3F5E3CC-C747-4D62-9A49-9B7AB09F4955}" type="presParOf" srcId="{41D535E5-6D49-4670-8619-2EA7BA77342E}" destId="{A01AE119-3994-48A2-A407-F8DE133EE79F}" srcOrd="0" destOrd="0" presId="urn:microsoft.com/office/officeart/2016/7/layout/VerticalDownArrowProcess"/>
    <dgm:cxn modelId="{B42B0BC7-7FBE-48B9-8FA2-974C48608934}" type="presParOf" srcId="{41D535E5-6D49-4670-8619-2EA7BA77342E}" destId="{748C62EF-6F38-4D87-AF28-E4784EB32564}" srcOrd="1" destOrd="0" presId="urn:microsoft.com/office/officeart/2016/7/layout/VerticalDownArrowProcess"/>
    <dgm:cxn modelId="{16FB4172-2D1E-491A-A16C-C1C63117CD10}" type="presParOf" srcId="{41D535E5-6D49-4670-8619-2EA7BA77342E}" destId="{5D8154FF-2B7F-4BC5-93A4-54AEC5692020}" srcOrd="2" destOrd="0" presId="urn:microsoft.com/office/officeart/2016/7/layout/VerticalDownArrowProcess"/>
    <dgm:cxn modelId="{D313B54A-AF6F-4CA3-BCB7-B36DE14686E4}" type="presParOf" srcId="{C3299A4A-60D6-4368-BFF2-6A9AAD1E8BAD}" destId="{0DF8257C-A8E7-48AC-97E1-9485E423CC27}" srcOrd="5" destOrd="0" presId="urn:microsoft.com/office/officeart/2016/7/layout/VerticalDownArrowProcess"/>
    <dgm:cxn modelId="{A14A6C86-68F9-4104-97F7-4282D7D452E1}" type="presParOf" srcId="{C3299A4A-60D6-4368-BFF2-6A9AAD1E8BAD}" destId="{3FFC9848-0B05-41E6-ABDC-C807BE6F1582}" srcOrd="6" destOrd="0" presId="urn:microsoft.com/office/officeart/2016/7/layout/VerticalDownArrowProcess"/>
    <dgm:cxn modelId="{B40228F2-2609-4C8F-BFE1-4C0D03DAA7E8}" type="presParOf" srcId="{3FFC9848-0B05-41E6-ABDC-C807BE6F1582}" destId="{33CF66D1-A0D1-489E-ABA3-39599F351B27}" srcOrd="0" destOrd="0" presId="urn:microsoft.com/office/officeart/2016/7/layout/VerticalDownArrowProcess"/>
    <dgm:cxn modelId="{49160C1D-574D-474E-8D41-D1A4DBDBF51E}" type="presParOf" srcId="{3FFC9848-0B05-41E6-ABDC-C807BE6F1582}" destId="{5DFCB3E4-F533-4804-84EE-1D1F94049E2A}" srcOrd="1" destOrd="0" presId="urn:microsoft.com/office/officeart/2016/7/layout/VerticalDownArrowProcess"/>
    <dgm:cxn modelId="{904F7388-894D-403E-96F9-F513F2517B49}" type="presParOf" srcId="{3FFC9848-0B05-41E6-ABDC-C807BE6F1582}" destId="{352FB96D-6B87-4A84-95F4-14AFEA3E7F33}" srcOrd="2" destOrd="0" presId="urn:microsoft.com/office/officeart/2016/7/layout/VerticalDownArrowProcess"/>
    <dgm:cxn modelId="{06DDFB97-DD73-440B-A5A5-9B424E78EE06}" type="presParOf" srcId="{C3299A4A-60D6-4368-BFF2-6A9AAD1E8BAD}" destId="{EA9B7340-0E1C-426A-B3C8-A645E6C54754}" srcOrd="7" destOrd="0" presId="urn:microsoft.com/office/officeart/2016/7/layout/VerticalDownArrowProcess"/>
    <dgm:cxn modelId="{A9879623-3682-4A09-9419-86B59219EFBE}" type="presParOf" srcId="{C3299A4A-60D6-4368-BFF2-6A9AAD1E8BAD}" destId="{E0EC9883-E854-4BE7-BEF0-8A6BEF84043C}" srcOrd="8" destOrd="0" presId="urn:microsoft.com/office/officeart/2016/7/layout/VerticalDownArrowProcess"/>
    <dgm:cxn modelId="{F0E505B8-4E53-4506-B04D-3794D163927F}" type="presParOf" srcId="{E0EC9883-E854-4BE7-BEF0-8A6BEF84043C}" destId="{5C753FE4-C4B5-4333-A7C4-806C447EF318}" srcOrd="0" destOrd="0" presId="urn:microsoft.com/office/officeart/2016/7/layout/VerticalDownArrowProcess"/>
    <dgm:cxn modelId="{E368F1AF-A285-4025-9E37-93CDA6D9AB82}" type="presParOf" srcId="{E0EC9883-E854-4BE7-BEF0-8A6BEF84043C}" destId="{4AC49793-7F2B-40D1-BC54-69488093AD92}" srcOrd="1" destOrd="0" presId="urn:microsoft.com/office/officeart/2016/7/layout/VerticalDownArrowProcess"/>
    <dgm:cxn modelId="{C5210F19-DB48-488F-B97D-37DE18D37BBC}" type="presParOf" srcId="{E0EC9883-E854-4BE7-BEF0-8A6BEF84043C}" destId="{F1A4DB73-E3EC-4ED3-BF1A-92E479C62BD0}" srcOrd="2" destOrd="0" presId="urn:microsoft.com/office/officeart/2016/7/layout/VerticalDownArrowProcess"/>
    <dgm:cxn modelId="{AB07A7DD-F6DF-4985-A8FE-308D68D6931E}" type="presParOf" srcId="{C3299A4A-60D6-4368-BFF2-6A9AAD1E8BAD}" destId="{ECB000B1-1C25-4A8B-82F2-5374B666D0E6}" srcOrd="9" destOrd="0" presId="urn:microsoft.com/office/officeart/2016/7/layout/VerticalDownArrowProcess"/>
    <dgm:cxn modelId="{28774FC3-0CF2-45A2-8AF7-234E6C92C592}" type="presParOf" srcId="{C3299A4A-60D6-4368-BFF2-6A9AAD1E8BAD}" destId="{9097C197-B8CC-4657-9A25-27ABC400F4A1}" srcOrd="10" destOrd="0" presId="urn:microsoft.com/office/officeart/2016/7/layout/VerticalDownArrowProcess"/>
    <dgm:cxn modelId="{D3EBFFAC-52D3-4AEA-8B6A-627E181F27E3}" type="presParOf" srcId="{9097C197-B8CC-4657-9A25-27ABC400F4A1}" destId="{F86A93DB-DDE7-4D49-B523-5C0D44D4F6EA}" srcOrd="0" destOrd="0" presId="urn:microsoft.com/office/officeart/2016/7/layout/VerticalDownArrowProcess"/>
    <dgm:cxn modelId="{772F4CD4-3BA0-411D-906B-D5E9B8DBD951}" type="presParOf" srcId="{9097C197-B8CC-4657-9A25-27ABC400F4A1}" destId="{646118F8-7FF4-4AAF-9CFA-349F90C16B16}" srcOrd="1" destOrd="0" presId="urn:microsoft.com/office/officeart/2016/7/layout/VerticalDownArrowProcess"/>
    <dgm:cxn modelId="{85FA3D43-247B-4EAB-BBC4-1E04FB06AF85}" type="presParOf" srcId="{9097C197-B8CC-4657-9A25-27ABC400F4A1}" destId="{52669D36-E0B9-4736-B7D9-D0E112C0B514}" srcOrd="2" destOrd="0" presId="urn:microsoft.com/office/officeart/2016/7/layout/VerticalDownArrowProcess"/>
    <dgm:cxn modelId="{2BBB96EE-5FA9-4E43-A4E6-CF98AFE75F5C}" type="presParOf" srcId="{C3299A4A-60D6-4368-BFF2-6A9AAD1E8BAD}" destId="{243DACFD-AF50-4E58-9C09-347499F8FCAC}" srcOrd="11" destOrd="0" presId="urn:microsoft.com/office/officeart/2016/7/layout/VerticalDownArrowProcess"/>
    <dgm:cxn modelId="{3F3FD62A-2345-4A83-B344-6F1353847D06}" type="presParOf" srcId="{C3299A4A-60D6-4368-BFF2-6A9AAD1E8BAD}" destId="{01FF4F3C-ECB3-461F-A5BE-7DDDAB8DA62B}" srcOrd="12" destOrd="0" presId="urn:microsoft.com/office/officeart/2016/7/layout/VerticalDownArrowProcess"/>
    <dgm:cxn modelId="{1799D176-5FC7-4371-B9CF-11ECD2F7B07C}" type="presParOf" srcId="{01FF4F3C-ECB3-461F-A5BE-7DDDAB8DA62B}" destId="{9AED6B34-C021-40F7-85FA-C2F3DAB9C5E8}" srcOrd="0" destOrd="0" presId="urn:microsoft.com/office/officeart/2016/7/layout/VerticalDownArrowProcess"/>
    <dgm:cxn modelId="{AA832AE2-6C29-4459-AD6E-FA62276B88B0}" type="presParOf" srcId="{01FF4F3C-ECB3-461F-A5BE-7DDDAB8DA62B}" destId="{20E5F4AD-F9A1-4C0A-AE02-F80A43F7415F}" srcOrd="1" destOrd="0" presId="urn:microsoft.com/office/officeart/2016/7/layout/VerticalDownArrowProcess"/>
    <dgm:cxn modelId="{8E52D30D-21CE-420D-B5BF-BBB38908C42A}" type="presParOf" srcId="{01FF4F3C-ECB3-461F-A5BE-7DDDAB8DA62B}" destId="{77939F1A-653B-480A-9BAA-477516377657}" srcOrd="2" destOrd="0" presId="urn:microsoft.com/office/officeart/2016/7/layout/VerticalDown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B7B30D2-FFF5-49FF-BA66-EBA38A79C859}"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8D6F31B-BC15-441D-AF2A-B435C1C189F5}">
      <dgm:prSet/>
      <dgm:spPr/>
      <dgm:t>
        <a:bodyPr/>
        <a:lstStyle/>
        <a:p>
          <a:r>
            <a:rPr lang="en-US"/>
            <a:t>What leadership roles would create the greatest disruption if vacated tomorrow?</a:t>
          </a:r>
        </a:p>
      </dgm:t>
    </dgm:pt>
    <dgm:pt modelId="{6983132D-67DE-4FA6-93E1-6AA9EE5C06FA}" type="parTrans" cxnId="{9CA812C5-7187-44F0-A0F2-0F7FB0024F40}">
      <dgm:prSet/>
      <dgm:spPr/>
      <dgm:t>
        <a:bodyPr/>
        <a:lstStyle/>
        <a:p>
          <a:endParaRPr lang="en-US"/>
        </a:p>
      </dgm:t>
    </dgm:pt>
    <dgm:pt modelId="{BFE23B93-44AB-41CE-A216-B8A5B664AD63}" type="sibTrans" cxnId="{9CA812C5-7187-44F0-A0F2-0F7FB0024F40}">
      <dgm:prSet/>
      <dgm:spPr/>
      <dgm:t>
        <a:bodyPr/>
        <a:lstStyle/>
        <a:p>
          <a:endParaRPr lang="en-US"/>
        </a:p>
      </dgm:t>
    </dgm:pt>
    <dgm:pt modelId="{EC2BB9F4-0D8C-4BA6-889A-A7C1873D93CB}">
      <dgm:prSet/>
      <dgm:spPr/>
      <dgm:t>
        <a:bodyPr/>
        <a:lstStyle/>
        <a:p>
          <a:r>
            <a:rPr lang="en-US"/>
            <a:t>Where does the institutional knowledge currently live?</a:t>
          </a:r>
        </a:p>
      </dgm:t>
    </dgm:pt>
    <dgm:pt modelId="{AF3C5080-C809-4A2F-AC8E-8FF34C469D42}" type="parTrans" cxnId="{74C58BC1-870D-44BD-B484-22CA2486ADEC}">
      <dgm:prSet/>
      <dgm:spPr/>
      <dgm:t>
        <a:bodyPr/>
        <a:lstStyle/>
        <a:p>
          <a:endParaRPr lang="en-US"/>
        </a:p>
      </dgm:t>
    </dgm:pt>
    <dgm:pt modelId="{9A9FAFB9-3A85-410D-9510-E18079386761}" type="sibTrans" cxnId="{74C58BC1-870D-44BD-B484-22CA2486ADEC}">
      <dgm:prSet/>
      <dgm:spPr/>
      <dgm:t>
        <a:bodyPr/>
        <a:lstStyle/>
        <a:p>
          <a:endParaRPr lang="en-US"/>
        </a:p>
      </dgm:t>
    </dgm:pt>
    <dgm:pt modelId="{CAC2DF0C-4FA1-4A9D-807B-4D09032ADABC}">
      <dgm:prSet/>
      <dgm:spPr/>
      <dgm:t>
        <a:bodyPr/>
        <a:lstStyle/>
        <a:p>
          <a:r>
            <a:rPr lang="en-US"/>
            <a:t>Does your board understand its role in succession planning?</a:t>
          </a:r>
        </a:p>
      </dgm:t>
    </dgm:pt>
    <dgm:pt modelId="{14A84FB1-F0C2-4F4B-9B45-4206270799C3}" type="parTrans" cxnId="{24A82763-C732-429E-964F-F5A0E05C0412}">
      <dgm:prSet/>
      <dgm:spPr/>
      <dgm:t>
        <a:bodyPr/>
        <a:lstStyle/>
        <a:p>
          <a:endParaRPr lang="en-US"/>
        </a:p>
      </dgm:t>
    </dgm:pt>
    <dgm:pt modelId="{22796810-5D7E-4332-B9A2-7657FC156187}" type="sibTrans" cxnId="{24A82763-C732-429E-964F-F5A0E05C0412}">
      <dgm:prSet/>
      <dgm:spPr/>
      <dgm:t>
        <a:bodyPr/>
        <a:lstStyle/>
        <a:p>
          <a:endParaRPr lang="en-US"/>
        </a:p>
      </dgm:t>
    </dgm:pt>
    <dgm:pt modelId="{E86E026C-4053-4E69-A398-30735D7380BA}">
      <dgm:prSet/>
      <dgm:spPr/>
      <dgm:t>
        <a:bodyPr/>
        <a:lstStyle/>
        <a:p>
          <a:r>
            <a:rPr lang="en-US"/>
            <a:t>What is one immediate action your organization could take?</a:t>
          </a:r>
        </a:p>
      </dgm:t>
    </dgm:pt>
    <dgm:pt modelId="{291F9855-14DA-4833-9B87-F70662DE2745}" type="parTrans" cxnId="{E8199E1E-31F2-4230-BA95-E96D6EADA032}">
      <dgm:prSet/>
      <dgm:spPr/>
      <dgm:t>
        <a:bodyPr/>
        <a:lstStyle/>
        <a:p>
          <a:endParaRPr lang="en-US"/>
        </a:p>
      </dgm:t>
    </dgm:pt>
    <dgm:pt modelId="{6C0432F3-DD59-4E71-9BFC-79746F736069}" type="sibTrans" cxnId="{E8199E1E-31F2-4230-BA95-E96D6EADA032}">
      <dgm:prSet/>
      <dgm:spPr/>
      <dgm:t>
        <a:bodyPr/>
        <a:lstStyle/>
        <a:p>
          <a:endParaRPr lang="en-US"/>
        </a:p>
      </dgm:t>
    </dgm:pt>
    <dgm:pt modelId="{8833DD28-48B7-43D6-A6A2-81EF6E4F2E35}" type="pres">
      <dgm:prSet presAssocID="{AB7B30D2-FFF5-49FF-BA66-EBA38A79C859}" presName="root" presStyleCnt="0">
        <dgm:presLayoutVars>
          <dgm:dir/>
          <dgm:resizeHandles val="exact"/>
        </dgm:presLayoutVars>
      </dgm:prSet>
      <dgm:spPr/>
    </dgm:pt>
    <dgm:pt modelId="{5B880D30-5FE7-469B-BD30-6DDF693A18FC}" type="pres">
      <dgm:prSet presAssocID="{28D6F31B-BC15-441D-AF2A-B435C1C189F5}" presName="compNode" presStyleCnt="0"/>
      <dgm:spPr/>
    </dgm:pt>
    <dgm:pt modelId="{B73FA789-DFDE-4E33-A0E9-E61BDBFB30B1}" type="pres">
      <dgm:prSet presAssocID="{28D6F31B-BC15-441D-AF2A-B435C1C189F5}" presName="bgRect" presStyleLbl="bgShp" presStyleIdx="0" presStyleCnt="4"/>
      <dgm:spPr/>
    </dgm:pt>
    <dgm:pt modelId="{62DD7A6F-462B-4C89-9157-EF49AF223835}" type="pres">
      <dgm:prSet presAssocID="{28D6F31B-BC15-441D-AF2A-B435C1C189F5}" presName="iconRect" presStyleLbl="node1" presStyleIdx="0"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Lecturer"/>
        </a:ext>
      </dgm:extLst>
    </dgm:pt>
    <dgm:pt modelId="{32ECDB31-7474-4A1A-BE69-07BEB3BE87A4}" type="pres">
      <dgm:prSet presAssocID="{28D6F31B-BC15-441D-AF2A-B435C1C189F5}" presName="spaceRect" presStyleCnt="0"/>
      <dgm:spPr/>
    </dgm:pt>
    <dgm:pt modelId="{95D6924E-5700-46C9-BEE4-86CD5E59470E}" type="pres">
      <dgm:prSet presAssocID="{28D6F31B-BC15-441D-AF2A-B435C1C189F5}" presName="parTx" presStyleLbl="revTx" presStyleIdx="0" presStyleCnt="4">
        <dgm:presLayoutVars>
          <dgm:chMax val="0"/>
          <dgm:chPref val="0"/>
        </dgm:presLayoutVars>
      </dgm:prSet>
      <dgm:spPr/>
    </dgm:pt>
    <dgm:pt modelId="{EA611E02-FEDA-4F58-A503-512466163E89}" type="pres">
      <dgm:prSet presAssocID="{BFE23B93-44AB-41CE-A216-B8A5B664AD63}" presName="sibTrans" presStyleCnt="0"/>
      <dgm:spPr/>
    </dgm:pt>
    <dgm:pt modelId="{A3F99B64-84F0-48C7-9706-28C0625DF2F3}" type="pres">
      <dgm:prSet presAssocID="{EC2BB9F4-0D8C-4BA6-889A-A7C1873D93CB}" presName="compNode" presStyleCnt="0"/>
      <dgm:spPr/>
    </dgm:pt>
    <dgm:pt modelId="{7151D68E-E042-47E6-A4F6-AE51DDA0E84C}" type="pres">
      <dgm:prSet presAssocID="{EC2BB9F4-0D8C-4BA6-889A-A7C1873D93CB}" presName="bgRect" presStyleLbl="bgShp" presStyleIdx="1" presStyleCnt="4"/>
      <dgm:spPr/>
    </dgm:pt>
    <dgm:pt modelId="{FF1D11F6-8B7F-4729-9085-B58848CBE77C}" type="pres">
      <dgm:prSet presAssocID="{EC2BB9F4-0D8C-4BA6-889A-A7C1873D93CB}" presName="iconRect" presStyleLbl="node1" presStyleIdx="1"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hoolhouse"/>
        </a:ext>
      </dgm:extLst>
    </dgm:pt>
    <dgm:pt modelId="{02A628F0-697D-40D9-A0C7-C5421F962606}" type="pres">
      <dgm:prSet presAssocID="{EC2BB9F4-0D8C-4BA6-889A-A7C1873D93CB}" presName="spaceRect" presStyleCnt="0"/>
      <dgm:spPr/>
    </dgm:pt>
    <dgm:pt modelId="{5C78FC0B-129F-4FCD-BF6C-8708E49ED7E9}" type="pres">
      <dgm:prSet presAssocID="{EC2BB9F4-0D8C-4BA6-889A-A7C1873D93CB}" presName="parTx" presStyleLbl="revTx" presStyleIdx="1" presStyleCnt="4">
        <dgm:presLayoutVars>
          <dgm:chMax val="0"/>
          <dgm:chPref val="0"/>
        </dgm:presLayoutVars>
      </dgm:prSet>
      <dgm:spPr/>
    </dgm:pt>
    <dgm:pt modelId="{E4CF8BC2-1696-464D-BC55-F2302DF82FC1}" type="pres">
      <dgm:prSet presAssocID="{9A9FAFB9-3A85-410D-9510-E18079386761}" presName="sibTrans" presStyleCnt="0"/>
      <dgm:spPr/>
    </dgm:pt>
    <dgm:pt modelId="{CA0828B8-3A19-41C9-9D4A-65CC3FC19CD4}" type="pres">
      <dgm:prSet presAssocID="{CAC2DF0C-4FA1-4A9D-807B-4D09032ADABC}" presName="compNode" presStyleCnt="0"/>
      <dgm:spPr/>
    </dgm:pt>
    <dgm:pt modelId="{7E4BD6C0-E91E-455F-AD43-466B6E4035F2}" type="pres">
      <dgm:prSet presAssocID="{CAC2DF0C-4FA1-4A9D-807B-4D09032ADABC}" presName="bgRect" presStyleLbl="bgShp" presStyleIdx="2" presStyleCnt="4"/>
      <dgm:spPr/>
    </dgm:pt>
    <dgm:pt modelId="{15B5A870-AB2C-4D37-A2E1-F20D421A323F}" type="pres">
      <dgm:prSet presAssocID="{CAC2DF0C-4FA1-4A9D-807B-4D09032ADABC}" presName="iconRect" presStyleLbl="node1" presStyleIdx="2"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Hierarchy"/>
        </a:ext>
      </dgm:extLst>
    </dgm:pt>
    <dgm:pt modelId="{A1546D32-A186-4C38-BCD9-53673C3D9982}" type="pres">
      <dgm:prSet presAssocID="{CAC2DF0C-4FA1-4A9D-807B-4D09032ADABC}" presName="spaceRect" presStyleCnt="0"/>
      <dgm:spPr/>
    </dgm:pt>
    <dgm:pt modelId="{EB11C415-D6CD-40CC-8343-859E08E7D1BE}" type="pres">
      <dgm:prSet presAssocID="{CAC2DF0C-4FA1-4A9D-807B-4D09032ADABC}" presName="parTx" presStyleLbl="revTx" presStyleIdx="2" presStyleCnt="4">
        <dgm:presLayoutVars>
          <dgm:chMax val="0"/>
          <dgm:chPref val="0"/>
        </dgm:presLayoutVars>
      </dgm:prSet>
      <dgm:spPr/>
    </dgm:pt>
    <dgm:pt modelId="{B7C208D3-C288-4D7A-9C6E-084BBBA39773}" type="pres">
      <dgm:prSet presAssocID="{22796810-5D7E-4332-B9A2-7657FC156187}" presName="sibTrans" presStyleCnt="0"/>
      <dgm:spPr/>
    </dgm:pt>
    <dgm:pt modelId="{BBE1331B-9E9A-40C9-8621-E0360541CE7B}" type="pres">
      <dgm:prSet presAssocID="{E86E026C-4053-4E69-A398-30735D7380BA}" presName="compNode" presStyleCnt="0"/>
      <dgm:spPr/>
    </dgm:pt>
    <dgm:pt modelId="{52F32544-4D3C-4576-9B39-2D6AE6CA531D}" type="pres">
      <dgm:prSet presAssocID="{E86E026C-4053-4E69-A398-30735D7380BA}" presName="bgRect" presStyleLbl="bgShp" presStyleIdx="3" presStyleCnt="4"/>
      <dgm:spPr/>
    </dgm:pt>
    <dgm:pt modelId="{85CB0887-4EE4-44B5-8A5C-70D071F71E6F}" type="pres">
      <dgm:prSet presAssocID="{E86E026C-4053-4E69-A398-30735D7380BA}" presName="iconRect" presStyleLbl="node1" presStyleIdx="3"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pper board"/>
        </a:ext>
      </dgm:extLst>
    </dgm:pt>
    <dgm:pt modelId="{9221EFFE-26C9-4B41-83FB-2D215D08F586}" type="pres">
      <dgm:prSet presAssocID="{E86E026C-4053-4E69-A398-30735D7380BA}" presName="spaceRect" presStyleCnt="0"/>
      <dgm:spPr/>
    </dgm:pt>
    <dgm:pt modelId="{83CBF90C-296A-404A-BE21-293376032397}" type="pres">
      <dgm:prSet presAssocID="{E86E026C-4053-4E69-A398-30735D7380BA}" presName="parTx" presStyleLbl="revTx" presStyleIdx="3" presStyleCnt="4">
        <dgm:presLayoutVars>
          <dgm:chMax val="0"/>
          <dgm:chPref val="0"/>
        </dgm:presLayoutVars>
      </dgm:prSet>
      <dgm:spPr/>
    </dgm:pt>
  </dgm:ptLst>
  <dgm:cxnLst>
    <dgm:cxn modelId="{57F02F07-6FE4-48ED-9C72-3C20FA777E23}" type="presOf" srcId="{CAC2DF0C-4FA1-4A9D-807B-4D09032ADABC}" destId="{EB11C415-D6CD-40CC-8343-859E08E7D1BE}" srcOrd="0" destOrd="0" presId="urn:microsoft.com/office/officeart/2018/2/layout/IconVerticalSolidList"/>
    <dgm:cxn modelId="{ED948A16-2A0B-4E7C-A4C4-5FA48D870246}" type="presOf" srcId="{28D6F31B-BC15-441D-AF2A-B435C1C189F5}" destId="{95D6924E-5700-46C9-BEE4-86CD5E59470E}" srcOrd="0" destOrd="0" presId="urn:microsoft.com/office/officeart/2018/2/layout/IconVerticalSolidList"/>
    <dgm:cxn modelId="{E8199E1E-31F2-4230-BA95-E96D6EADA032}" srcId="{AB7B30D2-FFF5-49FF-BA66-EBA38A79C859}" destId="{E86E026C-4053-4E69-A398-30735D7380BA}" srcOrd="3" destOrd="0" parTransId="{291F9855-14DA-4833-9B87-F70662DE2745}" sibTransId="{6C0432F3-DD59-4E71-9BFC-79746F736069}"/>
    <dgm:cxn modelId="{5A345823-C153-4513-82CE-A2FE75006F4A}" type="presOf" srcId="{E86E026C-4053-4E69-A398-30735D7380BA}" destId="{83CBF90C-296A-404A-BE21-293376032397}" srcOrd="0" destOrd="0" presId="urn:microsoft.com/office/officeart/2018/2/layout/IconVerticalSolidList"/>
    <dgm:cxn modelId="{15E29E39-9A3A-455A-9392-E663EAFAC296}" type="presOf" srcId="{EC2BB9F4-0D8C-4BA6-889A-A7C1873D93CB}" destId="{5C78FC0B-129F-4FCD-BF6C-8708E49ED7E9}" srcOrd="0" destOrd="0" presId="urn:microsoft.com/office/officeart/2018/2/layout/IconVerticalSolidList"/>
    <dgm:cxn modelId="{24A82763-C732-429E-964F-F5A0E05C0412}" srcId="{AB7B30D2-FFF5-49FF-BA66-EBA38A79C859}" destId="{CAC2DF0C-4FA1-4A9D-807B-4D09032ADABC}" srcOrd="2" destOrd="0" parTransId="{14A84FB1-F0C2-4F4B-9B45-4206270799C3}" sibTransId="{22796810-5D7E-4332-B9A2-7657FC156187}"/>
    <dgm:cxn modelId="{74C58BC1-870D-44BD-B484-22CA2486ADEC}" srcId="{AB7B30D2-FFF5-49FF-BA66-EBA38A79C859}" destId="{EC2BB9F4-0D8C-4BA6-889A-A7C1873D93CB}" srcOrd="1" destOrd="0" parTransId="{AF3C5080-C809-4A2F-AC8E-8FF34C469D42}" sibTransId="{9A9FAFB9-3A85-410D-9510-E18079386761}"/>
    <dgm:cxn modelId="{9CA812C5-7187-44F0-A0F2-0F7FB0024F40}" srcId="{AB7B30D2-FFF5-49FF-BA66-EBA38A79C859}" destId="{28D6F31B-BC15-441D-AF2A-B435C1C189F5}" srcOrd="0" destOrd="0" parTransId="{6983132D-67DE-4FA6-93E1-6AA9EE5C06FA}" sibTransId="{BFE23B93-44AB-41CE-A216-B8A5B664AD63}"/>
    <dgm:cxn modelId="{8F7C10D9-777D-4776-BF6F-47695EDC7BF9}" type="presOf" srcId="{AB7B30D2-FFF5-49FF-BA66-EBA38A79C859}" destId="{8833DD28-48B7-43D6-A6A2-81EF6E4F2E35}" srcOrd="0" destOrd="0" presId="urn:microsoft.com/office/officeart/2018/2/layout/IconVerticalSolidList"/>
    <dgm:cxn modelId="{55B36BEC-B20C-4341-83CA-35337E8CC649}" type="presParOf" srcId="{8833DD28-48B7-43D6-A6A2-81EF6E4F2E35}" destId="{5B880D30-5FE7-469B-BD30-6DDF693A18FC}" srcOrd="0" destOrd="0" presId="urn:microsoft.com/office/officeart/2018/2/layout/IconVerticalSolidList"/>
    <dgm:cxn modelId="{0D9C91AB-E45B-4672-B4EE-23D5C73005FC}" type="presParOf" srcId="{5B880D30-5FE7-469B-BD30-6DDF693A18FC}" destId="{B73FA789-DFDE-4E33-A0E9-E61BDBFB30B1}" srcOrd="0" destOrd="0" presId="urn:microsoft.com/office/officeart/2018/2/layout/IconVerticalSolidList"/>
    <dgm:cxn modelId="{FA497270-E1B6-47FC-A9CE-EEE1D9920159}" type="presParOf" srcId="{5B880D30-5FE7-469B-BD30-6DDF693A18FC}" destId="{62DD7A6F-462B-4C89-9157-EF49AF223835}" srcOrd="1" destOrd="0" presId="urn:microsoft.com/office/officeart/2018/2/layout/IconVerticalSolidList"/>
    <dgm:cxn modelId="{BD2DABE8-04E5-4FE6-A918-CD822ED866C6}" type="presParOf" srcId="{5B880D30-5FE7-469B-BD30-6DDF693A18FC}" destId="{32ECDB31-7474-4A1A-BE69-07BEB3BE87A4}" srcOrd="2" destOrd="0" presId="urn:microsoft.com/office/officeart/2018/2/layout/IconVerticalSolidList"/>
    <dgm:cxn modelId="{4DFBEBAB-8FD8-406F-8AE0-C30A276D7632}" type="presParOf" srcId="{5B880D30-5FE7-469B-BD30-6DDF693A18FC}" destId="{95D6924E-5700-46C9-BEE4-86CD5E59470E}" srcOrd="3" destOrd="0" presId="urn:microsoft.com/office/officeart/2018/2/layout/IconVerticalSolidList"/>
    <dgm:cxn modelId="{11FC5BB8-DD5A-4594-88E1-42BF0C6DA725}" type="presParOf" srcId="{8833DD28-48B7-43D6-A6A2-81EF6E4F2E35}" destId="{EA611E02-FEDA-4F58-A503-512466163E89}" srcOrd="1" destOrd="0" presId="urn:microsoft.com/office/officeart/2018/2/layout/IconVerticalSolidList"/>
    <dgm:cxn modelId="{0E3C5858-626F-475B-92A5-B0416818D8E5}" type="presParOf" srcId="{8833DD28-48B7-43D6-A6A2-81EF6E4F2E35}" destId="{A3F99B64-84F0-48C7-9706-28C0625DF2F3}" srcOrd="2" destOrd="0" presId="urn:microsoft.com/office/officeart/2018/2/layout/IconVerticalSolidList"/>
    <dgm:cxn modelId="{AC69C3B5-FE28-4E3C-BA78-9DC2E20F9619}" type="presParOf" srcId="{A3F99B64-84F0-48C7-9706-28C0625DF2F3}" destId="{7151D68E-E042-47E6-A4F6-AE51DDA0E84C}" srcOrd="0" destOrd="0" presId="urn:microsoft.com/office/officeart/2018/2/layout/IconVerticalSolidList"/>
    <dgm:cxn modelId="{B9ECC8BB-22E9-44EB-B002-6A135F829B9A}" type="presParOf" srcId="{A3F99B64-84F0-48C7-9706-28C0625DF2F3}" destId="{FF1D11F6-8B7F-4729-9085-B58848CBE77C}" srcOrd="1" destOrd="0" presId="urn:microsoft.com/office/officeart/2018/2/layout/IconVerticalSolidList"/>
    <dgm:cxn modelId="{3E3797F1-2BD7-4277-8326-DBBDAA576888}" type="presParOf" srcId="{A3F99B64-84F0-48C7-9706-28C0625DF2F3}" destId="{02A628F0-697D-40D9-A0C7-C5421F962606}" srcOrd="2" destOrd="0" presId="urn:microsoft.com/office/officeart/2018/2/layout/IconVerticalSolidList"/>
    <dgm:cxn modelId="{BBE9E04D-6ADC-4F8B-BE96-2621426DDAF1}" type="presParOf" srcId="{A3F99B64-84F0-48C7-9706-28C0625DF2F3}" destId="{5C78FC0B-129F-4FCD-BF6C-8708E49ED7E9}" srcOrd="3" destOrd="0" presId="urn:microsoft.com/office/officeart/2018/2/layout/IconVerticalSolidList"/>
    <dgm:cxn modelId="{E7829F95-FB37-4535-A974-4443EB424571}" type="presParOf" srcId="{8833DD28-48B7-43D6-A6A2-81EF6E4F2E35}" destId="{E4CF8BC2-1696-464D-BC55-F2302DF82FC1}" srcOrd="3" destOrd="0" presId="urn:microsoft.com/office/officeart/2018/2/layout/IconVerticalSolidList"/>
    <dgm:cxn modelId="{62848E9F-1A1F-466B-B1E7-38B697D7B9B0}" type="presParOf" srcId="{8833DD28-48B7-43D6-A6A2-81EF6E4F2E35}" destId="{CA0828B8-3A19-41C9-9D4A-65CC3FC19CD4}" srcOrd="4" destOrd="0" presId="urn:microsoft.com/office/officeart/2018/2/layout/IconVerticalSolidList"/>
    <dgm:cxn modelId="{408F15AF-9BA9-4949-81FF-008913BB57AB}" type="presParOf" srcId="{CA0828B8-3A19-41C9-9D4A-65CC3FC19CD4}" destId="{7E4BD6C0-E91E-455F-AD43-466B6E4035F2}" srcOrd="0" destOrd="0" presId="urn:microsoft.com/office/officeart/2018/2/layout/IconVerticalSolidList"/>
    <dgm:cxn modelId="{87A0E5D7-86DA-4E1E-922C-051FB592CAAC}" type="presParOf" srcId="{CA0828B8-3A19-41C9-9D4A-65CC3FC19CD4}" destId="{15B5A870-AB2C-4D37-A2E1-F20D421A323F}" srcOrd="1" destOrd="0" presId="urn:microsoft.com/office/officeart/2018/2/layout/IconVerticalSolidList"/>
    <dgm:cxn modelId="{5BB4EFEE-D134-4723-B9E7-28F7FE02052D}" type="presParOf" srcId="{CA0828B8-3A19-41C9-9D4A-65CC3FC19CD4}" destId="{A1546D32-A186-4C38-BCD9-53673C3D9982}" srcOrd="2" destOrd="0" presId="urn:microsoft.com/office/officeart/2018/2/layout/IconVerticalSolidList"/>
    <dgm:cxn modelId="{8CED6CB1-1DD4-49AD-8D6D-53AF987180DF}" type="presParOf" srcId="{CA0828B8-3A19-41C9-9D4A-65CC3FC19CD4}" destId="{EB11C415-D6CD-40CC-8343-859E08E7D1BE}" srcOrd="3" destOrd="0" presId="urn:microsoft.com/office/officeart/2018/2/layout/IconVerticalSolidList"/>
    <dgm:cxn modelId="{F2C7437B-3AB5-49DA-9B54-D8D50ADD72CE}" type="presParOf" srcId="{8833DD28-48B7-43D6-A6A2-81EF6E4F2E35}" destId="{B7C208D3-C288-4D7A-9C6E-084BBBA39773}" srcOrd="5" destOrd="0" presId="urn:microsoft.com/office/officeart/2018/2/layout/IconVerticalSolidList"/>
    <dgm:cxn modelId="{6345BC26-9ABA-4B8B-ABE6-4BA488498A06}" type="presParOf" srcId="{8833DD28-48B7-43D6-A6A2-81EF6E4F2E35}" destId="{BBE1331B-9E9A-40C9-8621-E0360541CE7B}" srcOrd="6" destOrd="0" presId="urn:microsoft.com/office/officeart/2018/2/layout/IconVerticalSolidList"/>
    <dgm:cxn modelId="{1F2285EE-FE24-4CA0-B8A1-40C2E67D90D8}" type="presParOf" srcId="{BBE1331B-9E9A-40C9-8621-E0360541CE7B}" destId="{52F32544-4D3C-4576-9B39-2D6AE6CA531D}" srcOrd="0" destOrd="0" presId="urn:microsoft.com/office/officeart/2018/2/layout/IconVerticalSolidList"/>
    <dgm:cxn modelId="{0B56D1F6-AC20-4400-BAD9-27B615D70EDF}" type="presParOf" srcId="{BBE1331B-9E9A-40C9-8621-E0360541CE7B}" destId="{85CB0887-4EE4-44B5-8A5C-70D071F71E6F}" srcOrd="1" destOrd="0" presId="urn:microsoft.com/office/officeart/2018/2/layout/IconVerticalSolidList"/>
    <dgm:cxn modelId="{A87C76F7-C1C4-4B0F-8D67-7B19744B842E}" type="presParOf" srcId="{BBE1331B-9E9A-40C9-8621-E0360541CE7B}" destId="{9221EFFE-26C9-4B41-83FB-2D215D08F586}" srcOrd="2" destOrd="0" presId="urn:microsoft.com/office/officeart/2018/2/layout/IconVerticalSolidList"/>
    <dgm:cxn modelId="{734B6351-62D0-4CB8-BA3E-1463A94BDAA9}" type="presParOf" srcId="{BBE1331B-9E9A-40C9-8621-E0360541CE7B}" destId="{83CBF90C-296A-404A-BE21-29337603239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585DD8-10D7-4E99-979D-5BD1E422BB03}">
      <dsp:nvSpPr>
        <dsp:cNvPr id="0" name=""/>
        <dsp:cNvSpPr/>
      </dsp:nvSpPr>
      <dsp:spPr>
        <a:xfrm>
          <a:off x="0" y="60535"/>
          <a:ext cx="6797675" cy="131093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Why succession planning is critical.</a:t>
          </a:r>
        </a:p>
      </dsp:txBody>
      <dsp:txXfrm>
        <a:off x="63994" y="124529"/>
        <a:ext cx="6669687" cy="1182942"/>
      </dsp:txXfrm>
    </dsp:sp>
    <dsp:sp modelId="{11995BB4-3740-4AFA-8F60-1AA5BA6B2A6A}">
      <dsp:nvSpPr>
        <dsp:cNvPr id="0" name=""/>
        <dsp:cNvSpPr/>
      </dsp:nvSpPr>
      <dsp:spPr>
        <a:xfrm>
          <a:off x="0" y="1466505"/>
          <a:ext cx="6797675" cy="1310930"/>
        </a:xfrm>
        <a:prstGeom prst="roundRect">
          <a:avLst/>
        </a:prstGeom>
        <a:solidFill>
          <a:schemeClr val="accent5">
            <a:hueOff val="709040"/>
            <a:satOff val="-7964"/>
            <a:lumOff val="-169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b="0" kern="1200" dirty="0"/>
            <a:t>How is a succession plan different from a strategic plan?</a:t>
          </a:r>
        </a:p>
      </dsp:txBody>
      <dsp:txXfrm>
        <a:off x="63994" y="1530499"/>
        <a:ext cx="6669687" cy="1182942"/>
      </dsp:txXfrm>
    </dsp:sp>
    <dsp:sp modelId="{3BF6BF9F-1CD5-40EF-8834-DB0CF65FFF68}">
      <dsp:nvSpPr>
        <dsp:cNvPr id="0" name=""/>
        <dsp:cNvSpPr/>
      </dsp:nvSpPr>
      <dsp:spPr>
        <a:xfrm>
          <a:off x="0" y="2872476"/>
          <a:ext cx="6797675" cy="1310930"/>
        </a:xfrm>
        <a:prstGeom prst="roundRect">
          <a:avLst/>
        </a:prstGeom>
        <a:solidFill>
          <a:schemeClr val="accent5">
            <a:hueOff val="1418080"/>
            <a:satOff val="-15927"/>
            <a:lumOff val="-339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The essential components of a strong succession plan.</a:t>
          </a:r>
        </a:p>
      </dsp:txBody>
      <dsp:txXfrm>
        <a:off x="63994" y="2936470"/>
        <a:ext cx="6669687" cy="1182942"/>
      </dsp:txXfrm>
    </dsp:sp>
    <dsp:sp modelId="{A720AF0E-EA8D-4B3D-A03A-7B6377691AD8}">
      <dsp:nvSpPr>
        <dsp:cNvPr id="0" name=""/>
        <dsp:cNvSpPr/>
      </dsp:nvSpPr>
      <dsp:spPr>
        <a:xfrm>
          <a:off x="0" y="4278446"/>
          <a:ext cx="6797675" cy="1310930"/>
        </a:xfrm>
        <a:prstGeom prst="roundRect">
          <a:avLst/>
        </a:prstGeom>
        <a:solidFill>
          <a:schemeClr val="accent5">
            <a:hueOff val="2127120"/>
            <a:satOff val="-23891"/>
            <a:lumOff val="-509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Getting started: First steps</a:t>
          </a:r>
        </a:p>
      </dsp:txBody>
      <dsp:txXfrm>
        <a:off x="63994" y="4342440"/>
        <a:ext cx="6669687" cy="11829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4415FE-5B08-444E-9CB9-CA870483EF24}">
      <dsp:nvSpPr>
        <dsp:cNvPr id="0" name=""/>
        <dsp:cNvSpPr/>
      </dsp:nvSpPr>
      <dsp:spPr>
        <a:xfrm>
          <a:off x="0" y="244804"/>
          <a:ext cx="7676148" cy="327600"/>
        </a:xfrm>
        <a:prstGeom prst="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A9BA3A6-AC13-4074-B8F4-97AF386F3635}">
      <dsp:nvSpPr>
        <dsp:cNvPr id="0" name=""/>
        <dsp:cNvSpPr/>
      </dsp:nvSpPr>
      <dsp:spPr>
        <a:xfrm>
          <a:off x="383807" y="52924"/>
          <a:ext cx="5373303" cy="38376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098" tIns="0" rIns="203098" bIns="0" numCol="1" spcCol="1270" anchor="ctr" anchorCtr="0">
          <a:noAutofit/>
        </a:bodyPr>
        <a:lstStyle/>
        <a:p>
          <a:pPr marL="0" lvl="0" indent="0" algn="l" defTabSz="577850">
            <a:lnSpc>
              <a:spcPct val="90000"/>
            </a:lnSpc>
            <a:spcBef>
              <a:spcPct val="0"/>
            </a:spcBef>
            <a:spcAft>
              <a:spcPct val="35000"/>
            </a:spcAft>
            <a:buNone/>
          </a:pPr>
          <a:r>
            <a:rPr lang="en-US" sz="1300" b="1" kern="1200"/>
            <a:t>Emergency (Unexpected) Departure</a:t>
          </a:r>
          <a:endParaRPr lang="en-US" sz="1300" kern="1200"/>
        </a:p>
      </dsp:txBody>
      <dsp:txXfrm>
        <a:off x="402541" y="71658"/>
        <a:ext cx="5335835" cy="346292"/>
      </dsp:txXfrm>
    </dsp:sp>
    <dsp:sp modelId="{230648CB-3140-431B-9124-1EA760C00C5A}">
      <dsp:nvSpPr>
        <dsp:cNvPr id="0" name=""/>
        <dsp:cNvSpPr/>
      </dsp:nvSpPr>
      <dsp:spPr>
        <a:xfrm>
          <a:off x="0" y="834484"/>
          <a:ext cx="7676148" cy="327600"/>
        </a:xfrm>
        <a:prstGeom prst="rect">
          <a:avLst/>
        </a:prstGeom>
        <a:solidFill>
          <a:schemeClr val="lt1">
            <a:alpha val="90000"/>
            <a:hueOff val="0"/>
            <a:satOff val="0"/>
            <a:lumOff val="0"/>
            <a:alphaOff val="0"/>
          </a:schemeClr>
        </a:solidFill>
        <a:ln w="15875" cap="flat" cmpd="sng" algn="ctr">
          <a:solidFill>
            <a:schemeClr val="accent2">
              <a:hueOff val="5577"/>
              <a:satOff val="-3839"/>
              <a:lumOff val="-980"/>
              <a:alphaOff val="0"/>
            </a:schemeClr>
          </a:solidFill>
          <a:prstDash val="solid"/>
        </a:ln>
        <a:effectLst/>
      </dsp:spPr>
      <dsp:style>
        <a:lnRef idx="2">
          <a:scrgbClr r="0" g="0" b="0"/>
        </a:lnRef>
        <a:fillRef idx="1">
          <a:scrgbClr r="0" g="0" b="0"/>
        </a:fillRef>
        <a:effectRef idx="0">
          <a:scrgbClr r="0" g="0" b="0"/>
        </a:effectRef>
        <a:fontRef idx="minor"/>
      </dsp:style>
    </dsp:sp>
    <dsp:sp modelId="{0C41DA31-BDF8-4BA5-8B6F-87689AB18F57}">
      <dsp:nvSpPr>
        <dsp:cNvPr id="0" name=""/>
        <dsp:cNvSpPr/>
      </dsp:nvSpPr>
      <dsp:spPr>
        <a:xfrm>
          <a:off x="383807" y="642604"/>
          <a:ext cx="5373303" cy="383760"/>
        </a:xfrm>
        <a:prstGeom prst="roundRect">
          <a:avLst/>
        </a:prstGeom>
        <a:solidFill>
          <a:schemeClr val="accent2">
            <a:hueOff val="5577"/>
            <a:satOff val="-3839"/>
            <a:lumOff val="-98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098" tIns="0" rIns="203098" bIns="0" numCol="1" spcCol="1270" anchor="ctr" anchorCtr="0">
          <a:noAutofit/>
        </a:bodyPr>
        <a:lstStyle/>
        <a:p>
          <a:pPr marL="0" lvl="0" indent="0" algn="l" defTabSz="577850">
            <a:lnSpc>
              <a:spcPct val="90000"/>
            </a:lnSpc>
            <a:spcBef>
              <a:spcPct val="0"/>
            </a:spcBef>
            <a:spcAft>
              <a:spcPct val="35000"/>
            </a:spcAft>
            <a:buNone/>
          </a:pPr>
          <a:r>
            <a:rPr lang="en-US" sz="1300" kern="1200"/>
            <a:t>Focus: </a:t>
          </a:r>
          <a:r>
            <a:rPr lang="en-US" sz="1300" b="1" kern="1200"/>
            <a:t>Continuity</a:t>
          </a:r>
          <a:endParaRPr lang="en-US" sz="1300" kern="1200"/>
        </a:p>
      </dsp:txBody>
      <dsp:txXfrm>
        <a:off x="402541" y="661338"/>
        <a:ext cx="5335835" cy="346292"/>
      </dsp:txXfrm>
    </dsp:sp>
    <dsp:sp modelId="{E871A376-926B-4563-AA7A-54804EFD0403}">
      <dsp:nvSpPr>
        <dsp:cNvPr id="0" name=""/>
        <dsp:cNvSpPr/>
      </dsp:nvSpPr>
      <dsp:spPr>
        <a:xfrm>
          <a:off x="0" y="1424164"/>
          <a:ext cx="7676148" cy="327600"/>
        </a:xfrm>
        <a:prstGeom prst="rect">
          <a:avLst/>
        </a:prstGeom>
        <a:solidFill>
          <a:schemeClr val="lt1">
            <a:alpha val="90000"/>
            <a:hueOff val="0"/>
            <a:satOff val="0"/>
            <a:lumOff val="0"/>
            <a:alphaOff val="0"/>
          </a:schemeClr>
        </a:solidFill>
        <a:ln w="15875" cap="flat" cmpd="sng" algn="ctr">
          <a:solidFill>
            <a:schemeClr val="accent2">
              <a:hueOff val="11154"/>
              <a:satOff val="-7679"/>
              <a:lumOff val="-1961"/>
              <a:alphaOff val="0"/>
            </a:schemeClr>
          </a:solidFill>
          <a:prstDash val="solid"/>
        </a:ln>
        <a:effectLst/>
      </dsp:spPr>
      <dsp:style>
        <a:lnRef idx="2">
          <a:scrgbClr r="0" g="0" b="0"/>
        </a:lnRef>
        <a:fillRef idx="1">
          <a:scrgbClr r="0" g="0" b="0"/>
        </a:fillRef>
        <a:effectRef idx="0">
          <a:scrgbClr r="0" g="0" b="0"/>
        </a:effectRef>
        <a:fontRef idx="minor"/>
      </dsp:style>
    </dsp:sp>
    <dsp:sp modelId="{D19DD331-4F79-4A7C-BA89-C56546ABF58D}">
      <dsp:nvSpPr>
        <dsp:cNvPr id="0" name=""/>
        <dsp:cNvSpPr/>
      </dsp:nvSpPr>
      <dsp:spPr>
        <a:xfrm>
          <a:off x="383807" y="1232285"/>
          <a:ext cx="5373303" cy="383760"/>
        </a:xfrm>
        <a:prstGeom prst="roundRect">
          <a:avLst/>
        </a:prstGeom>
        <a:solidFill>
          <a:schemeClr val="accent2">
            <a:hueOff val="11154"/>
            <a:satOff val="-7679"/>
            <a:lumOff val="-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098" tIns="0" rIns="203098" bIns="0" numCol="1" spcCol="1270" anchor="ctr" anchorCtr="0">
          <a:noAutofit/>
        </a:bodyPr>
        <a:lstStyle/>
        <a:p>
          <a:pPr marL="0" lvl="0" indent="0" algn="l" defTabSz="577850">
            <a:lnSpc>
              <a:spcPct val="90000"/>
            </a:lnSpc>
            <a:spcBef>
              <a:spcPct val="0"/>
            </a:spcBef>
            <a:spcAft>
              <a:spcPct val="35000"/>
            </a:spcAft>
            <a:buNone/>
          </a:pPr>
          <a:r>
            <a:rPr lang="en-US" sz="1300" kern="1200"/>
            <a:t>Timeframe: Immediate to 3 months</a:t>
          </a:r>
        </a:p>
      </dsp:txBody>
      <dsp:txXfrm>
        <a:off x="402541" y="1251019"/>
        <a:ext cx="5335835" cy="346292"/>
      </dsp:txXfrm>
    </dsp:sp>
    <dsp:sp modelId="{C6F0E7CE-6EE3-40D2-B4E3-8258ECD47A15}">
      <dsp:nvSpPr>
        <dsp:cNvPr id="0" name=""/>
        <dsp:cNvSpPr/>
      </dsp:nvSpPr>
      <dsp:spPr>
        <a:xfrm>
          <a:off x="0" y="2013845"/>
          <a:ext cx="7676148" cy="1187550"/>
        </a:xfrm>
        <a:prstGeom prst="rect">
          <a:avLst/>
        </a:prstGeom>
        <a:solidFill>
          <a:schemeClr val="lt1">
            <a:alpha val="90000"/>
            <a:hueOff val="0"/>
            <a:satOff val="0"/>
            <a:lumOff val="0"/>
            <a:alphaOff val="0"/>
          </a:schemeClr>
        </a:solidFill>
        <a:ln w="15875" cap="flat" cmpd="sng" algn="ctr">
          <a:solidFill>
            <a:schemeClr val="accent2">
              <a:hueOff val="16731"/>
              <a:satOff val="-11518"/>
              <a:lumOff val="-294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95754" tIns="270764" rIns="595754"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a:t>Interim leadership assignment</a:t>
          </a:r>
        </a:p>
        <a:p>
          <a:pPr marL="114300" lvl="1" indent="-114300" algn="l" defTabSz="577850">
            <a:lnSpc>
              <a:spcPct val="90000"/>
            </a:lnSpc>
            <a:spcBef>
              <a:spcPct val="0"/>
            </a:spcBef>
            <a:spcAft>
              <a:spcPct val="15000"/>
            </a:spcAft>
            <a:buChar char="•"/>
          </a:pPr>
          <a:r>
            <a:rPr lang="en-US" sz="1300" kern="1200"/>
            <a:t>Quick access to accounts &amp; records</a:t>
          </a:r>
        </a:p>
        <a:p>
          <a:pPr marL="114300" lvl="1" indent="-114300" algn="l" defTabSz="577850">
            <a:lnSpc>
              <a:spcPct val="90000"/>
            </a:lnSpc>
            <a:spcBef>
              <a:spcPct val="0"/>
            </a:spcBef>
            <a:spcAft>
              <a:spcPct val="15000"/>
            </a:spcAft>
            <a:buChar char="•"/>
          </a:pPr>
          <a:r>
            <a:rPr lang="en-US" sz="1300" kern="1200"/>
            <a:t>Communication to staff, board, partners</a:t>
          </a:r>
        </a:p>
        <a:p>
          <a:pPr marL="114300" lvl="1" indent="-114300" algn="l" defTabSz="577850">
            <a:lnSpc>
              <a:spcPct val="90000"/>
            </a:lnSpc>
            <a:spcBef>
              <a:spcPct val="0"/>
            </a:spcBef>
            <a:spcAft>
              <a:spcPct val="15000"/>
            </a:spcAft>
            <a:buChar char="•"/>
          </a:pPr>
          <a:r>
            <a:rPr lang="en-US" sz="1300" kern="1200"/>
            <a:t>Stabilization of operations</a:t>
          </a:r>
        </a:p>
      </dsp:txBody>
      <dsp:txXfrm>
        <a:off x="0" y="2013845"/>
        <a:ext cx="7676148" cy="1187550"/>
      </dsp:txXfrm>
    </dsp:sp>
    <dsp:sp modelId="{322739CC-5FAA-4296-9FC9-3EFE24970E77}">
      <dsp:nvSpPr>
        <dsp:cNvPr id="0" name=""/>
        <dsp:cNvSpPr/>
      </dsp:nvSpPr>
      <dsp:spPr>
        <a:xfrm>
          <a:off x="383807" y="1821965"/>
          <a:ext cx="5373303" cy="383760"/>
        </a:xfrm>
        <a:prstGeom prst="roundRect">
          <a:avLst/>
        </a:prstGeom>
        <a:solidFill>
          <a:schemeClr val="accent2">
            <a:hueOff val="16731"/>
            <a:satOff val="-11518"/>
            <a:lumOff val="-294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098" tIns="0" rIns="203098" bIns="0" numCol="1" spcCol="1270" anchor="ctr" anchorCtr="0">
          <a:noAutofit/>
        </a:bodyPr>
        <a:lstStyle/>
        <a:p>
          <a:pPr marL="0" lvl="0" indent="0" algn="l" defTabSz="577850">
            <a:lnSpc>
              <a:spcPct val="90000"/>
            </a:lnSpc>
            <a:spcBef>
              <a:spcPct val="0"/>
            </a:spcBef>
            <a:spcAft>
              <a:spcPct val="35000"/>
            </a:spcAft>
            <a:buNone/>
          </a:pPr>
          <a:r>
            <a:rPr lang="en-US" sz="1300" kern="1200"/>
            <a:t>Requires:</a:t>
          </a:r>
        </a:p>
      </dsp:txBody>
      <dsp:txXfrm>
        <a:off x="402541" y="1840699"/>
        <a:ext cx="5335835" cy="346292"/>
      </dsp:txXfrm>
    </dsp:sp>
    <dsp:sp modelId="{CE46BD5E-88CB-427C-B6DF-D757A01F1D39}">
      <dsp:nvSpPr>
        <dsp:cNvPr id="0" name=""/>
        <dsp:cNvSpPr/>
      </dsp:nvSpPr>
      <dsp:spPr>
        <a:xfrm>
          <a:off x="0" y="3463475"/>
          <a:ext cx="7676148" cy="327600"/>
        </a:xfrm>
        <a:prstGeom prst="rect">
          <a:avLst/>
        </a:prstGeom>
        <a:solidFill>
          <a:schemeClr val="lt1">
            <a:alpha val="90000"/>
            <a:hueOff val="0"/>
            <a:satOff val="0"/>
            <a:lumOff val="0"/>
            <a:alphaOff val="0"/>
          </a:schemeClr>
        </a:solidFill>
        <a:ln w="15875" cap="flat" cmpd="sng" algn="ctr">
          <a:solidFill>
            <a:schemeClr val="accent2">
              <a:hueOff val="22307"/>
              <a:satOff val="-15358"/>
              <a:lumOff val="-3922"/>
              <a:alphaOff val="0"/>
            </a:schemeClr>
          </a:solidFill>
          <a:prstDash val="solid"/>
        </a:ln>
        <a:effectLst/>
      </dsp:spPr>
      <dsp:style>
        <a:lnRef idx="2">
          <a:scrgbClr r="0" g="0" b="0"/>
        </a:lnRef>
        <a:fillRef idx="1">
          <a:scrgbClr r="0" g="0" b="0"/>
        </a:fillRef>
        <a:effectRef idx="0">
          <a:scrgbClr r="0" g="0" b="0"/>
        </a:effectRef>
        <a:fontRef idx="minor"/>
      </dsp:style>
    </dsp:sp>
    <dsp:sp modelId="{75227FBC-E563-4E4D-9F9B-5A2D14629F0F}">
      <dsp:nvSpPr>
        <dsp:cNvPr id="0" name=""/>
        <dsp:cNvSpPr/>
      </dsp:nvSpPr>
      <dsp:spPr>
        <a:xfrm>
          <a:off x="383807" y="3271595"/>
          <a:ext cx="5373303" cy="383760"/>
        </a:xfrm>
        <a:prstGeom prst="roundRect">
          <a:avLst/>
        </a:prstGeom>
        <a:solidFill>
          <a:schemeClr val="accent2">
            <a:hueOff val="22307"/>
            <a:satOff val="-15358"/>
            <a:lumOff val="-392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098" tIns="0" rIns="203098" bIns="0" numCol="1" spcCol="1270" anchor="ctr" anchorCtr="0">
          <a:noAutofit/>
        </a:bodyPr>
        <a:lstStyle/>
        <a:p>
          <a:pPr marL="0" lvl="0" indent="0" algn="l" defTabSz="577850">
            <a:lnSpc>
              <a:spcPct val="90000"/>
            </a:lnSpc>
            <a:spcBef>
              <a:spcPct val="0"/>
            </a:spcBef>
            <a:spcAft>
              <a:spcPct val="35000"/>
            </a:spcAft>
            <a:buNone/>
          </a:pPr>
          <a:r>
            <a:rPr lang="en-US" sz="1300" b="1" kern="1200"/>
            <a:t>Planned (6+ Months Notice)</a:t>
          </a:r>
          <a:endParaRPr lang="en-US" sz="1300" kern="1200"/>
        </a:p>
      </dsp:txBody>
      <dsp:txXfrm>
        <a:off x="402541" y="3290329"/>
        <a:ext cx="5335835" cy="346292"/>
      </dsp:txXfrm>
    </dsp:sp>
    <dsp:sp modelId="{235ACC24-A0FC-4EF4-BDCB-3BE5E8703172}">
      <dsp:nvSpPr>
        <dsp:cNvPr id="0" name=""/>
        <dsp:cNvSpPr/>
      </dsp:nvSpPr>
      <dsp:spPr>
        <a:xfrm>
          <a:off x="0" y="4053155"/>
          <a:ext cx="7676148" cy="327600"/>
        </a:xfrm>
        <a:prstGeom prst="rect">
          <a:avLst/>
        </a:prstGeom>
        <a:solidFill>
          <a:schemeClr val="lt1">
            <a:alpha val="90000"/>
            <a:hueOff val="0"/>
            <a:satOff val="0"/>
            <a:lumOff val="0"/>
            <a:alphaOff val="0"/>
          </a:schemeClr>
        </a:solidFill>
        <a:ln w="15875" cap="flat" cmpd="sng" algn="ctr">
          <a:solidFill>
            <a:schemeClr val="accent2">
              <a:hueOff val="27884"/>
              <a:satOff val="-19197"/>
              <a:lumOff val="-4902"/>
              <a:alphaOff val="0"/>
            </a:schemeClr>
          </a:solidFill>
          <a:prstDash val="solid"/>
        </a:ln>
        <a:effectLst/>
      </dsp:spPr>
      <dsp:style>
        <a:lnRef idx="2">
          <a:scrgbClr r="0" g="0" b="0"/>
        </a:lnRef>
        <a:fillRef idx="1">
          <a:scrgbClr r="0" g="0" b="0"/>
        </a:fillRef>
        <a:effectRef idx="0">
          <a:scrgbClr r="0" g="0" b="0"/>
        </a:effectRef>
        <a:fontRef idx="minor"/>
      </dsp:style>
    </dsp:sp>
    <dsp:sp modelId="{34042AFB-99CE-404E-890D-FF0D49E09180}">
      <dsp:nvSpPr>
        <dsp:cNvPr id="0" name=""/>
        <dsp:cNvSpPr/>
      </dsp:nvSpPr>
      <dsp:spPr>
        <a:xfrm>
          <a:off x="383807" y="3861275"/>
          <a:ext cx="5373303" cy="383760"/>
        </a:xfrm>
        <a:prstGeom prst="roundRect">
          <a:avLst/>
        </a:prstGeom>
        <a:solidFill>
          <a:schemeClr val="accent2">
            <a:hueOff val="27884"/>
            <a:satOff val="-19197"/>
            <a:lumOff val="-490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098" tIns="0" rIns="203098" bIns="0" numCol="1" spcCol="1270" anchor="ctr" anchorCtr="0">
          <a:noAutofit/>
        </a:bodyPr>
        <a:lstStyle/>
        <a:p>
          <a:pPr marL="0" lvl="0" indent="0" algn="l" defTabSz="577850">
            <a:lnSpc>
              <a:spcPct val="90000"/>
            </a:lnSpc>
            <a:spcBef>
              <a:spcPct val="0"/>
            </a:spcBef>
            <a:spcAft>
              <a:spcPct val="35000"/>
            </a:spcAft>
            <a:buNone/>
          </a:pPr>
          <a:r>
            <a:rPr lang="en-US" sz="1300" kern="1200"/>
            <a:t>Focus: </a:t>
          </a:r>
          <a:r>
            <a:rPr lang="en-US" sz="1300" b="1" kern="1200"/>
            <a:t>Optimization</a:t>
          </a:r>
          <a:endParaRPr lang="en-US" sz="1300" kern="1200"/>
        </a:p>
      </dsp:txBody>
      <dsp:txXfrm>
        <a:off x="402541" y="3880009"/>
        <a:ext cx="5335835" cy="346292"/>
      </dsp:txXfrm>
    </dsp:sp>
    <dsp:sp modelId="{6515ACFE-67B1-4035-BBBD-5230A89238AF}">
      <dsp:nvSpPr>
        <dsp:cNvPr id="0" name=""/>
        <dsp:cNvSpPr/>
      </dsp:nvSpPr>
      <dsp:spPr>
        <a:xfrm>
          <a:off x="0" y="4642835"/>
          <a:ext cx="7676148" cy="327600"/>
        </a:xfrm>
        <a:prstGeom prst="rect">
          <a:avLst/>
        </a:prstGeom>
        <a:solidFill>
          <a:schemeClr val="lt1">
            <a:alpha val="90000"/>
            <a:hueOff val="0"/>
            <a:satOff val="0"/>
            <a:lumOff val="0"/>
            <a:alphaOff val="0"/>
          </a:schemeClr>
        </a:solidFill>
        <a:ln w="15875" cap="flat" cmpd="sng" algn="ctr">
          <a:solidFill>
            <a:schemeClr val="accent2">
              <a:hueOff val="33461"/>
              <a:satOff val="-23037"/>
              <a:lumOff val="-5883"/>
              <a:alphaOff val="0"/>
            </a:schemeClr>
          </a:solidFill>
          <a:prstDash val="solid"/>
        </a:ln>
        <a:effectLst/>
      </dsp:spPr>
      <dsp:style>
        <a:lnRef idx="2">
          <a:scrgbClr r="0" g="0" b="0"/>
        </a:lnRef>
        <a:fillRef idx="1">
          <a:scrgbClr r="0" g="0" b="0"/>
        </a:fillRef>
        <a:effectRef idx="0">
          <a:scrgbClr r="0" g="0" b="0"/>
        </a:effectRef>
        <a:fontRef idx="minor"/>
      </dsp:style>
    </dsp:sp>
    <dsp:sp modelId="{0A52676B-172A-4A2C-BD95-ED8CA46C5C96}">
      <dsp:nvSpPr>
        <dsp:cNvPr id="0" name=""/>
        <dsp:cNvSpPr/>
      </dsp:nvSpPr>
      <dsp:spPr>
        <a:xfrm>
          <a:off x="383807" y="4450955"/>
          <a:ext cx="5373303" cy="383760"/>
        </a:xfrm>
        <a:prstGeom prst="roundRect">
          <a:avLst/>
        </a:prstGeom>
        <a:solidFill>
          <a:schemeClr val="accent2">
            <a:hueOff val="33461"/>
            <a:satOff val="-23037"/>
            <a:lumOff val="-588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098" tIns="0" rIns="203098" bIns="0" numCol="1" spcCol="1270" anchor="ctr" anchorCtr="0">
          <a:noAutofit/>
        </a:bodyPr>
        <a:lstStyle/>
        <a:p>
          <a:pPr marL="0" lvl="0" indent="0" algn="l" defTabSz="577850">
            <a:lnSpc>
              <a:spcPct val="90000"/>
            </a:lnSpc>
            <a:spcBef>
              <a:spcPct val="0"/>
            </a:spcBef>
            <a:spcAft>
              <a:spcPct val="35000"/>
            </a:spcAft>
            <a:buNone/>
          </a:pPr>
          <a:r>
            <a:rPr lang="en-US" sz="1300" kern="1200"/>
            <a:t>Timeframe: 6 months – 1 year</a:t>
          </a:r>
        </a:p>
      </dsp:txBody>
      <dsp:txXfrm>
        <a:off x="402541" y="4469689"/>
        <a:ext cx="5335835" cy="346292"/>
      </dsp:txXfrm>
    </dsp:sp>
    <dsp:sp modelId="{E4B8940E-64FD-4D02-9F4F-B110EBD6BE06}">
      <dsp:nvSpPr>
        <dsp:cNvPr id="0" name=""/>
        <dsp:cNvSpPr/>
      </dsp:nvSpPr>
      <dsp:spPr>
        <a:xfrm>
          <a:off x="0" y="5232514"/>
          <a:ext cx="7676148" cy="1187550"/>
        </a:xfrm>
        <a:prstGeom prst="rect">
          <a:avLst/>
        </a:prstGeom>
        <a:solidFill>
          <a:schemeClr val="lt1">
            <a:alpha val="90000"/>
            <a:hueOff val="0"/>
            <a:satOff val="0"/>
            <a:lumOff val="0"/>
            <a:alphaOff val="0"/>
          </a:schemeClr>
        </a:solidFill>
        <a:ln w="15875" cap="flat" cmpd="sng" algn="ctr">
          <a:solidFill>
            <a:schemeClr val="accent2">
              <a:hueOff val="39038"/>
              <a:satOff val="-26876"/>
              <a:lumOff val="-686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95754" tIns="270764" rIns="595754"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a:t>Recruitment &amp; onboarding overlap</a:t>
          </a:r>
        </a:p>
        <a:p>
          <a:pPr marL="114300" lvl="1" indent="-114300" algn="l" defTabSz="577850">
            <a:lnSpc>
              <a:spcPct val="90000"/>
            </a:lnSpc>
            <a:spcBef>
              <a:spcPct val="0"/>
            </a:spcBef>
            <a:spcAft>
              <a:spcPct val="15000"/>
            </a:spcAft>
            <a:buChar char="•"/>
          </a:pPr>
          <a:r>
            <a:rPr lang="en-US" sz="1300" kern="1200"/>
            <a:t>Mentoring &amp; gradual handoff</a:t>
          </a:r>
        </a:p>
        <a:p>
          <a:pPr marL="114300" lvl="1" indent="-114300" algn="l" defTabSz="577850">
            <a:lnSpc>
              <a:spcPct val="90000"/>
            </a:lnSpc>
            <a:spcBef>
              <a:spcPct val="0"/>
            </a:spcBef>
            <a:spcAft>
              <a:spcPct val="15000"/>
            </a:spcAft>
            <a:buChar char="•"/>
          </a:pPr>
          <a:r>
            <a:rPr lang="en-US" sz="1300" kern="1200"/>
            <a:t>Strategic review of position &amp; structure</a:t>
          </a:r>
        </a:p>
        <a:p>
          <a:pPr marL="114300" lvl="1" indent="-114300" algn="l" defTabSz="577850">
            <a:lnSpc>
              <a:spcPct val="90000"/>
            </a:lnSpc>
            <a:spcBef>
              <a:spcPct val="0"/>
            </a:spcBef>
            <a:spcAft>
              <a:spcPct val="15000"/>
            </a:spcAft>
            <a:buChar char="•"/>
          </a:pPr>
          <a:r>
            <a:rPr lang="en-US" sz="1300" kern="1200"/>
            <a:t>Stakeholder relationship introductions</a:t>
          </a:r>
        </a:p>
      </dsp:txBody>
      <dsp:txXfrm>
        <a:off x="0" y="5232514"/>
        <a:ext cx="7676148" cy="1187550"/>
      </dsp:txXfrm>
    </dsp:sp>
    <dsp:sp modelId="{37E77B3A-5680-4D52-8985-6081C4133348}">
      <dsp:nvSpPr>
        <dsp:cNvPr id="0" name=""/>
        <dsp:cNvSpPr/>
      </dsp:nvSpPr>
      <dsp:spPr>
        <a:xfrm>
          <a:off x="383807" y="5040635"/>
          <a:ext cx="5373303" cy="383760"/>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098" tIns="0" rIns="203098" bIns="0" numCol="1" spcCol="1270" anchor="ctr" anchorCtr="0">
          <a:noAutofit/>
        </a:bodyPr>
        <a:lstStyle/>
        <a:p>
          <a:pPr marL="0" lvl="0" indent="0" algn="l" defTabSz="577850">
            <a:lnSpc>
              <a:spcPct val="90000"/>
            </a:lnSpc>
            <a:spcBef>
              <a:spcPct val="0"/>
            </a:spcBef>
            <a:spcAft>
              <a:spcPct val="35000"/>
            </a:spcAft>
            <a:buNone/>
          </a:pPr>
          <a:r>
            <a:rPr lang="en-US" sz="1300" kern="1200"/>
            <a:t>Allows for:</a:t>
          </a:r>
        </a:p>
      </dsp:txBody>
      <dsp:txXfrm>
        <a:off x="402541" y="5059369"/>
        <a:ext cx="5335835" cy="3462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0F9B23-B8D3-4AC2-A470-FFB17D882F6C}">
      <dsp:nvSpPr>
        <dsp:cNvPr id="0" name=""/>
        <dsp:cNvSpPr/>
      </dsp:nvSpPr>
      <dsp:spPr>
        <a:xfrm>
          <a:off x="0" y="56915"/>
          <a:ext cx="6797675" cy="131274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Succession planning is a governance responsibility</a:t>
          </a:r>
        </a:p>
      </dsp:txBody>
      <dsp:txXfrm>
        <a:off x="64083" y="120998"/>
        <a:ext cx="6669509" cy="1184574"/>
      </dsp:txXfrm>
    </dsp:sp>
    <dsp:sp modelId="{EAC920DD-F884-40FD-89E8-898E4D8A5E1A}">
      <dsp:nvSpPr>
        <dsp:cNvPr id="0" name=""/>
        <dsp:cNvSpPr/>
      </dsp:nvSpPr>
      <dsp:spPr>
        <a:xfrm>
          <a:off x="0" y="1464695"/>
          <a:ext cx="6797675" cy="1312740"/>
        </a:xfrm>
        <a:prstGeom prst="roundRect">
          <a:avLst/>
        </a:prstGeom>
        <a:solidFill>
          <a:schemeClr val="accent2">
            <a:hueOff val="13013"/>
            <a:satOff val="-8959"/>
            <a:lumOff val="-22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The Board owns the process</a:t>
          </a:r>
        </a:p>
      </dsp:txBody>
      <dsp:txXfrm>
        <a:off x="64083" y="1528778"/>
        <a:ext cx="6669509" cy="1184574"/>
      </dsp:txXfrm>
    </dsp:sp>
    <dsp:sp modelId="{D93BDDE8-52AF-4CC4-ACB4-D743FCEA07BC}">
      <dsp:nvSpPr>
        <dsp:cNvPr id="0" name=""/>
        <dsp:cNvSpPr/>
      </dsp:nvSpPr>
      <dsp:spPr>
        <a:xfrm>
          <a:off x="0" y="2872476"/>
          <a:ext cx="6797675" cy="1312740"/>
        </a:xfrm>
        <a:prstGeom prst="roundRect">
          <a:avLst/>
        </a:prstGeom>
        <a:solidFill>
          <a:schemeClr val="accent2">
            <a:hueOff val="26025"/>
            <a:satOff val="-17917"/>
            <a:lumOff val="-45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Executive Directors should not carry this alone</a:t>
          </a:r>
        </a:p>
      </dsp:txBody>
      <dsp:txXfrm>
        <a:off x="64083" y="2936559"/>
        <a:ext cx="6669509" cy="1184574"/>
      </dsp:txXfrm>
    </dsp:sp>
    <dsp:sp modelId="{3061A88C-6093-467D-915D-6ED944F36D5A}">
      <dsp:nvSpPr>
        <dsp:cNvPr id="0" name=""/>
        <dsp:cNvSpPr/>
      </dsp:nvSpPr>
      <dsp:spPr>
        <a:xfrm>
          <a:off x="0" y="4280256"/>
          <a:ext cx="6797675" cy="1312740"/>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Planning should be reviewed regularly</a:t>
          </a:r>
        </a:p>
      </dsp:txBody>
      <dsp:txXfrm>
        <a:off x="64083" y="4344339"/>
        <a:ext cx="6669509" cy="11845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F13ECA-C79C-48BB-AA70-E38817F5520C}">
      <dsp:nvSpPr>
        <dsp:cNvPr id="0" name=""/>
        <dsp:cNvSpPr/>
      </dsp:nvSpPr>
      <dsp:spPr>
        <a:xfrm>
          <a:off x="0" y="689"/>
          <a:ext cx="6797675"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69DEF1-BE6E-4FD4-B5C5-83015ED94BF2}">
      <dsp:nvSpPr>
        <dsp:cNvPr id="0" name=""/>
        <dsp:cNvSpPr/>
      </dsp:nvSpPr>
      <dsp:spPr>
        <a:xfrm>
          <a:off x="0" y="689"/>
          <a:ext cx="6797675" cy="8069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a:t>Comprehensive role profiles</a:t>
          </a:r>
          <a:r>
            <a:rPr lang="en-US" sz="2200" kern="1200"/>
            <a:t> — duties, decision-making authority, key contacts.</a:t>
          </a:r>
        </a:p>
      </dsp:txBody>
      <dsp:txXfrm>
        <a:off x="0" y="689"/>
        <a:ext cx="6797675" cy="806933"/>
      </dsp:txXfrm>
    </dsp:sp>
    <dsp:sp modelId="{55FEE469-CA51-438F-831A-F1011EE345C0}">
      <dsp:nvSpPr>
        <dsp:cNvPr id="0" name=""/>
        <dsp:cNvSpPr/>
      </dsp:nvSpPr>
      <dsp:spPr>
        <a:xfrm>
          <a:off x="0" y="807622"/>
          <a:ext cx="6797675" cy="0"/>
        </a:xfrm>
        <a:prstGeom prst="line">
          <a:avLst/>
        </a:prstGeom>
        <a:solidFill>
          <a:schemeClr val="accent2">
            <a:hueOff val="6506"/>
            <a:satOff val="-4479"/>
            <a:lumOff val="-1144"/>
            <a:alphaOff val="0"/>
          </a:schemeClr>
        </a:solidFill>
        <a:ln w="15875" cap="flat" cmpd="sng" algn="ctr">
          <a:solidFill>
            <a:schemeClr val="accent2">
              <a:hueOff val="6506"/>
              <a:satOff val="-4479"/>
              <a:lumOff val="-114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E0E9B2-907B-4B19-8528-16D52B9789B5}">
      <dsp:nvSpPr>
        <dsp:cNvPr id="0" name=""/>
        <dsp:cNvSpPr/>
      </dsp:nvSpPr>
      <dsp:spPr>
        <a:xfrm>
          <a:off x="0" y="807622"/>
          <a:ext cx="6797675" cy="8069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a:t>Up-to-date contact &amp; access info</a:t>
          </a:r>
          <a:r>
            <a:rPr lang="en-US" sz="2200" kern="1200"/>
            <a:t> — passwords, vendor lists, account details.</a:t>
          </a:r>
        </a:p>
      </dsp:txBody>
      <dsp:txXfrm>
        <a:off x="0" y="807622"/>
        <a:ext cx="6797675" cy="806933"/>
      </dsp:txXfrm>
    </dsp:sp>
    <dsp:sp modelId="{346F0365-B956-4F55-ABD1-3C7E75077063}">
      <dsp:nvSpPr>
        <dsp:cNvPr id="0" name=""/>
        <dsp:cNvSpPr/>
      </dsp:nvSpPr>
      <dsp:spPr>
        <a:xfrm>
          <a:off x="0" y="1614556"/>
          <a:ext cx="6797675" cy="0"/>
        </a:xfrm>
        <a:prstGeom prst="line">
          <a:avLst/>
        </a:prstGeom>
        <a:solidFill>
          <a:schemeClr val="accent2">
            <a:hueOff val="13013"/>
            <a:satOff val="-8959"/>
            <a:lumOff val="-2288"/>
            <a:alphaOff val="0"/>
          </a:schemeClr>
        </a:solidFill>
        <a:ln w="15875" cap="flat" cmpd="sng" algn="ctr">
          <a:solidFill>
            <a:schemeClr val="accent2">
              <a:hueOff val="13013"/>
              <a:satOff val="-8959"/>
              <a:lumOff val="-228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326288-91AE-4325-B09F-81A02304CD0A}">
      <dsp:nvSpPr>
        <dsp:cNvPr id="0" name=""/>
        <dsp:cNvSpPr/>
      </dsp:nvSpPr>
      <dsp:spPr>
        <a:xfrm>
          <a:off x="0" y="1614556"/>
          <a:ext cx="6797675" cy="8069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a:t>Defined transition processes</a:t>
          </a:r>
          <a:r>
            <a:rPr lang="en-US" sz="2200" kern="1200"/>
            <a:t> — for both emergency and planned departures.</a:t>
          </a:r>
        </a:p>
      </dsp:txBody>
      <dsp:txXfrm>
        <a:off x="0" y="1614556"/>
        <a:ext cx="6797675" cy="806933"/>
      </dsp:txXfrm>
    </dsp:sp>
    <dsp:sp modelId="{1FF0A3A0-C775-44D2-B898-ED84137D6B60}">
      <dsp:nvSpPr>
        <dsp:cNvPr id="0" name=""/>
        <dsp:cNvSpPr/>
      </dsp:nvSpPr>
      <dsp:spPr>
        <a:xfrm>
          <a:off x="0" y="2421489"/>
          <a:ext cx="6797675" cy="0"/>
        </a:xfrm>
        <a:prstGeom prst="line">
          <a:avLst/>
        </a:prstGeom>
        <a:solidFill>
          <a:schemeClr val="accent2">
            <a:hueOff val="19519"/>
            <a:satOff val="-13438"/>
            <a:lumOff val="-3431"/>
            <a:alphaOff val="0"/>
          </a:schemeClr>
        </a:solidFill>
        <a:ln w="15875" cap="flat" cmpd="sng" algn="ctr">
          <a:solidFill>
            <a:schemeClr val="accent2">
              <a:hueOff val="19519"/>
              <a:satOff val="-13438"/>
              <a:lumOff val="-343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4FB9D5-67E8-4112-9881-C406F9ED830C}">
      <dsp:nvSpPr>
        <dsp:cNvPr id="0" name=""/>
        <dsp:cNvSpPr/>
      </dsp:nvSpPr>
      <dsp:spPr>
        <a:xfrm>
          <a:off x="0" y="2421489"/>
          <a:ext cx="6797675" cy="8069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a:t>Identified potential successors</a:t>
          </a:r>
          <a:r>
            <a:rPr lang="en-US" sz="2200" kern="1200"/>
            <a:t> — internal and/or external candidates.</a:t>
          </a:r>
        </a:p>
      </dsp:txBody>
      <dsp:txXfrm>
        <a:off x="0" y="2421489"/>
        <a:ext cx="6797675" cy="806933"/>
      </dsp:txXfrm>
    </dsp:sp>
    <dsp:sp modelId="{45593915-F8E0-4A4C-9DE3-9CA24B4D9A50}">
      <dsp:nvSpPr>
        <dsp:cNvPr id="0" name=""/>
        <dsp:cNvSpPr/>
      </dsp:nvSpPr>
      <dsp:spPr>
        <a:xfrm>
          <a:off x="0" y="3228422"/>
          <a:ext cx="6797675" cy="0"/>
        </a:xfrm>
        <a:prstGeom prst="line">
          <a:avLst/>
        </a:prstGeom>
        <a:solidFill>
          <a:schemeClr val="accent2">
            <a:hueOff val="26025"/>
            <a:satOff val="-17917"/>
            <a:lumOff val="-4575"/>
            <a:alphaOff val="0"/>
          </a:schemeClr>
        </a:solidFill>
        <a:ln w="15875" cap="flat" cmpd="sng" algn="ctr">
          <a:solidFill>
            <a:schemeClr val="accent2">
              <a:hueOff val="26025"/>
              <a:satOff val="-17917"/>
              <a:lumOff val="-457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E2CD373-9480-4F0E-99CF-D3CF47747B86}">
      <dsp:nvSpPr>
        <dsp:cNvPr id="0" name=""/>
        <dsp:cNvSpPr/>
      </dsp:nvSpPr>
      <dsp:spPr>
        <a:xfrm>
          <a:off x="0" y="3228422"/>
          <a:ext cx="6797675" cy="8069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a:t>Knowledge transfer systems</a:t>
          </a:r>
          <a:r>
            <a:rPr lang="en-US" sz="2200" kern="1200"/>
            <a:t> — checklists, procedure manuals, cross-training.</a:t>
          </a:r>
        </a:p>
      </dsp:txBody>
      <dsp:txXfrm>
        <a:off x="0" y="3228422"/>
        <a:ext cx="6797675" cy="806933"/>
      </dsp:txXfrm>
    </dsp:sp>
    <dsp:sp modelId="{7BC5C5C7-0295-4DDA-89FE-AD64161B126B}">
      <dsp:nvSpPr>
        <dsp:cNvPr id="0" name=""/>
        <dsp:cNvSpPr/>
      </dsp:nvSpPr>
      <dsp:spPr>
        <a:xfrm>
          <a:off x="0" y="4035355"/>
          <a:ext cx="6797675" cy="0"/>
        </a:xfrm>
        <a:prstGeom prst="line">
          <a:avLst/>
        </a:prstGeom>
        <a:solidFill>
          <a:schemeClr val="accent2">
            <a:hueOff val="32532"/>
            <a:satOff val="-22397"/>
            <a:lumOff val="-5719"/>
            <a:alphaOff val="0"/>
          </a:schemeClr>
        </a:solidFill>
        <a:ln w="15875" cap="flat" cmpd="sng" algn="ctr">
          <a:solidFill>
            <a:schemeClr val="accent2">
              <a:hueOff val="32532"/>
              <a:satOff val="-22397"/>
              <a:lumOff val="-571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950511-EE2B-42D4-B006-349364F54059}">
      <dsp:nvSpPr>
        <dsp:cNvPr id="0" name=""/>
        <dsp:cNvSpPr/>
      </dsp:nvSpPr>
      <dsp:spPr>
        <a:xfrm>
          <a:off x="0" y="4035355"/>
          <a:ext cx="6797675" cy="8069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a:t>Board-approved authority</a:t>
          </a:r>
          <a:r>
            <a:rPr lang="en-US" sz="2200" kern="1200"/>
            <a:t> — interim leaders can act decisively.</a:t>
          </a:r>
        </a:p>
      </dsp:txBody>
      <dsp:txXfrm>
        <a:off x="0" y="4035355"/>
        <a:ext cx="6797675" cy="806933"/>
      </dsp:txXfrm>
    </dsp:sp>
    <dsp:sp modelId="{F19F8AA0-BCA7-4F88-946C-690E9EC3D15D}">
      <dsp:nvSpPr>
        <dsp:cNvPr id="0" name=""/>
        <dsp:cNvSpPr/>
      </dsp:nvSpPr>
      <dsp:spPr>
        <a:xfrm>
          <a:off x="0" y="4842289"/>
          <a:ext cx="6797675" cy="0"/>
        </a:xfrm>
        <a:prstGeom prst="line">
          <a:avLst/>
        </a:prstGeom>
        <a:solidFill>
          <a:schemeClr val="accent2">
            <a:hueOff val="39038"/>
            <a:satOff val="-26876"/>
            <a:lumOff val="-6863"/>
            <a:alphaOff val="0"/>
          </a:schemeClr>
        </a:solidFill>
        <a:ln w="15875" cap="flat" cmpd="sng" algn="ctr">
          <a:solidFill>
            <a:schemeClr val="accent2">
              <a:hueOff val="39038"/>
              <a:satOff val="-26876"/>
              <a:lumOff val="-686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D325B11-1AEB-4275-B5BA-9DDEB94C84D2}">
      <dsp:nvSpPr>
        <dsp:cNvPr id="0" name=""/>
        <dsp:cNvSpPr/>
      </dsp:nvSpPr>
      <dsp:spPr>
        <a:xfrm>
          <a:off x="0" y="4842289"/>
          <a:ext cx="6797675" cy="8069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b="1" kern="1200"/>
            <a:t>Regular review cycle</a:t>
          </a:r>
          <a:r>
            <a:rPr lang="en-US" sz="2200" kern="1200"/>
            <a:t> — plan updated at least annually.</a:t>
          </a:r>
        </a:p>
      </dsp:txBody>
      <dsp:txXfrm>
        <a:off x="0" y="4842289"/>
        <a:ext cx="6797675" cy="80693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C6CB39-F7A4-449D-9C23-0D2E49012F0B}">
      <dsp:nvSpPr>
        <dsp:cNvPr id="0" name=""/>
        <dsp:cNvSpPr/>
      </dsp:nvSpPr>
      <dsp:spPr>
        <a:xfrm>
          <a:off x="0" y="5092474"/>
          <a:ext cx="1699418" cy="557266"/>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863" tIns="135128" rIns="120863" bIns="135128" numCol="1" spcCol="1270" anchor="ctr" anchorCtr="0">
          <a:noAutofit/>
        </a:bodyPr>
        <a:lstStyle/>
        <a:p>
          <a:pPr marL="0" lvl="0" indent="0" algn="ctr" defTabSz="844550">
            <a:lnSpc>
              <a:spcPct val="90000"/>
            </a:lnSpc>
            <a:spcBef>
              <a:spcPct val="0"/>
            </a:spcBef>
            <a:spcAft>
              <a:spcPct val="35000"/>
            </a:spcAft>
            <a:buNone/>
          </a:pPr>
          <a:r>
            <a:rPr lang="en-US" sz="1900" kern="1200"/>
            <a:t>Review</a:t>
          </a:r>
        </a:p>
      </dsp:txBody>
      <dsp:txXfrm>
        <a:off x="0" y="5092474"/>
        <a:ext cx="1699418" cy="557266"/>
      </dsp:txXfrm>
    </dsp:sp>
    <dsp:sp modelId="{1C668BE1-A2D2-4B35-A644-4A3F8046EC20}">
      <dsp:nvSpPr>
        <dsp:cNvPr id="0" name=""/>
        <dsp:cNvSpPr/>
      </dsp:nvSpPr>
      <dsp:spPr>
        <a:xfrm>
          <a:off x="1699418" y="5092474"/>
          <a:ext cx="5098256" cy="557266"/>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3417" tIns="177800" rIns="103417" bIns="177800" numCol="1" spcCol="1270" anchor="ctr" anchorCtr="0">
          <a:noAutofit/>
        </a:bodyPr>
        <a:lstStyle/>
        <a:p>
          <a:pPr marL="0" lvl="0" indent="0" algn="l" defTabSz="622300">
            <a:lnSpc>
              <a:spcPct val="90000"/>
            </a:lnSpc>
            <a:spcBef>
              <a:spcPct val="0"/>
            </a:spcBef>
            <a:spcAft>
              <a:spcPct val="35000"/>
            </a:spcAft>
            <a:buNone/>
          </a:pPr>
          <a:r>
            <a:rPr lang="en-US" sz="1400" kern="1200"/>
            <a:t>Review annually</a:t>
          </a:r>
        </a:p>
      </dsp:txBody>
      <dsp:txXfrm>
        <a:off x="1699418" y="5092474"/>
        <a:ext cx="5098256" cy="557266"/>
      </dsp:txXfrm>
    </dsp:sp>
    <dsp:sp modelId="{15E52395-4A04-41B7-926B-302F894C3D49}">
      <dsp:nvSpPr>
        <dsp:cNvPr id="0" name=""/>
        <dsp:cNvSpPr/>
      </dsp:nvSpPr>
      <dsp:spPr>
        <a:xfrm rot="10800000">
          <a:off x="0" y="4243757"/>
          <a:ext cx="1699418" cy="857076"/>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863" tIns="135128" rIns="120863" bIns="135128" numCol="1" spcCol="1270" anchor="ctr" anchorCtr="0">
          <a:noAutofit/>
        </a:bodyPr>
        <a:lstStyle/>
        <a:p>
          <a:pPr marL="0" lvl="0" indent="0" algn="ctr" defTabSz="844550">
            <a:lnSpc>
              <a:spcPct val="90000"/>
            </a:lnSpc>
            <a:spcBef>
              <a:spcPct val="0"/>
            </a:spcBef>
            <a:spcAft>
              <a:spcPct val="35000"/>
            </a:spcAft>
            <a:buNone/>
          </a:pPr>
          <a:r>
            <a:rPr lang="en-US" sz="1900" kern="1200"/>
            <a:t>Build</a:t>
          </a:r>
        </a:p>
      </dsp:txBody>
      <dsp:txXfrm rot="-10800000">
        <a:off x="0" y="4243757"/>
        <a:ext cx="1699418" cy="557099"/>
      </dsp:txXfrm>
    </dsp:sp>
    <dsp:sp modelId="{87E98855-66F4-4C58-B32F-8116BD66D46A}">
      <dsp:nvSpPr>
        <dsp:cNvPr id="0" name=""/>
        <dsp:cNvSpPr/>
      </dsp:nvSpPr>
      <dsp:spPr>
        <a:xfrm>
          <a:off x="1699418" y="4243757"/>
          <a:ext cx="5098256" cy="557099"/>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3417" tIns="177800" rIns="103417" bIns="177800" numCol="1" spcCol="1270" anchor="ctr" anchorCtr="0">
          <a:noAutofit/>
        </a:bodyPr>
        <a:lstStyle/>
        <a:p>
          <a:pPr marL="0" lvl="0" indent="0" algn="l" defTabSz="622300">
            <a:lnSpc>
              <a:spcPct val="90000"/>
            </a:lnSpc>
            <a:spcBef>
              <a:spcPct val="0"/>
            </a:spcBef>
            <a:spcAft>
              <a:spcPct val="35000"/>
            </a:spcAft>
            <a:buNone/>
          </a:pPr>
          <a:r>
            <a:rPr lang="en-US" sz="1400" kern="1200"/>
            <a:t>Build leadership capacity</a:t>
          </a:r>
        </a:p>
      </dsp:txBody>
      <dsp:txXfrm>
        <a:off x="1699418" y="4243757"/>
        <a:ext cx="5098256" cy="557099"/>
      </dsp:txXfrm>
    </dsp:sp>
    <dsp:sp modelId="{748C62EF-6F38-4D87-AF28-E4784EB32564}">
      <dsp:nvSpPr>
        <dsp:cNvPr id="0" name=""/>
        <dsp:cNvSpPr/>
      </dsp:nvSpPr>
      <dsp:spPr>
        <a:xfrm rot="10800000">
          <a:off x="0" y="3395039"/>
          <a:ext cx="1699418" cy="857076"/>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863" tIns="135128" rIns="120863" bIns="135128" numCol="1" spcCol="1270" anchor="ctr" anchorCtr="0">
          <a:noAutofit/>
        </a:bodyPr>
        <a:lstStyle/>
        <a:p>
          <a:pPr marL="0" lvl="0" indent="0" algn="ctr" defTabSz="844550">
            <a:lnSpc>
              <a:spcPct val="90000"/>
            </a:lnSpc>
            <a:spcBef>
              <a:spcPct val="0"/>
            </a:spcBef>
            <a:spcAft>
              <a:spcPct val="35000"/>
            </a:spcAft>
            <a:buNone/>
          </a:pPr>
          <a:r>
            <a:rPr lang="en-US" sz="1900" kern="1200"/>
            <a:t>Develop</a:t>
          </a:r>
        </a:p>
      </dsp:txBody>
      <dsp:txXfrm rot="-10800000">
        <a:off x="0" y="3395039"/>
        <a:ext cx="1699418" cy="557099"/>
      </dsp:txXfrm>
    </dsp:sp>
    <dsp:sp modelId="{5D8154FF-2B7F-4BC5-93A4-54AEC5692020}">
      <dsp:nvSpPr>
        <dsp:cNvPr id="0" name=""/>
        <dsp:cNvSpPr/>
      </dsp:nvSpPr>
      <dsp:spPr>
        <a:xfrm>
          <a:off x="1699418" y="3395039"/>
          <a:ext cx="5098256" cy="557099"/>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3417" tIns="177800" rIns="103417" bIns="177800" numCol="1" spcCol="1270" anchor="ctr" anchorCtr="0">
          <a:noAutofit/>
        </a:bodyPr>
        <a:lstStyle/>
        <a:p>
          <a:pPr marL="0" lvl="0" indent="0" algn="l" defTabSz="622300">
            <a:lnSpc>
              <a:spcPct val="90000"/>
            </a:lnSpc>
            <a:spcBef>
              <a:spcPct val="0"/>
            </a:spcBef>
            <a:spcAft>
              <a:spcPct val="35000"/>
            </a:spcAft>
            <a:buNone/>
          </a:pPr>
          <a:r>
            <a:rPr lang="en-US" sz="1400" kern="1200"/>
            <a:t>Develop emergency leadership procedures</a:t>
          </a:r>
        </a:p>
      </dsp:txBody>
      <dsp:txXfrm>
        <a:off x="1699418" y="3395039"/>
        <a:ext cx="5098256" cy="557099"/>
      </dsp:txXfrm>
    </dsp:sp>
    <dsp:sp modelId="{5DFCB3E4-F533-4804-84EE-1D1F94049E2A}">
      <dsp:nvSpPr>
        <dsp:cNvPr id="0" name=""/>
        <dsp:cNvSpPr/>
      </dsp:nvSpPr>
      <dsp:spPr>
        <a:xfrm rot="10800000">
          <a:off x="0" y="2546322"/>
          <a:ext cx="1699418" cy="857076"/>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863" tIns="135128" rIns="120863" bIns="135128" numCol="1" spcCol="1270" anchor="ctr" anchorCtr="0">
          <a:noAutofit/>
        </a:bodyPr>
        <a:lstStyle/>
        <a:p>
          <a:pPr marL="0" lvl="0" indent="0" algn="ctr" defTabSz="844550">
            <a:lnSpc>
              <a:spcPct val="90000"/>
            </a:lnSpc>
            <a:spcBef>
              <a:spcPct val="0"/>
            </a:spcBef>
            <a:spcAft>
              <a:spcPct val="35000"/>
            </a:spcAft>
            <a:buNone/>
          </a:pPr>
          <a:r>
            <a:rPr lang="en-US" sz="1900" kern="1200"/>
            <a:t>Document</a:t>
          </a:r>
        </a:p>
      </dsp:txBody>
      <dsp:txXfrm rot="-10800000">
        <a:off x="0" y="2546322"/>
        <a:ext cx="1699418" cy="557099"/>
      </dsp:txXfrm>
    </dsp:sp>
    <dsp:sp modelId="{352FB96D-6B87-4A84-95F4-14AFEA3E7F33}">
      <dsp:nvSpPr>
        <dsp:cNvPr id="0" name=""/>
        <dsp:cNvSpPr/>
      </dsp:nvSpPr>
      <dsp:spPr>
        <a:xfrm>
          <a:off x="1699418" y="2546322"/>
          <a:ext cx="5098256" cy="557099"/>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3417" tIns="177800" rIns="103417" bIns="177800" numCol="1" spcCol="1270" anchor="ctr" anchorCtr="0">
          <a:noAutofit/>
        </a:bodyPr>
        <a:lstStyle/>
        <a:p>
          <a:pPr marL="0" lvl="0" indent="0" algn="l" defTabSz="622300">
            <a:lnSpc>
              <a:spcPct val="90000"/>
            </a:lnSpc>
            <a:spcBef>
              <a:spcPct val="0"/>
            </a:spcBef>
            <a:spcAft>
              <a:spcPct val="35000"/>
            </a:spcAft>
            <a:buNone/>
          </a:pPr>
          <a:r>
            <a:rPr lang="en-US" sz="1400" kern="1200"/>
            <a:t>Document key processes</a:t>
          </a:r>
        </a:p>
      </dsp:txBody>
      <dsp:txXfrm>
        <a:off x="1699418" y="2546322"/>
        <a:ext cx="5098256" cy="557099"/>
      </dsp:txXfrm>
    </dsp:sp>
    <dsp:sp modelId="{4AC49793-7F2B-40D1-BC54-69488093AD92}">
      <dsp:nvSpPr>
        <dsp:cNvPr id="0" name=""/>
        <dsp:cNvSpPr/>
      </dsp:nvSpPr>
      <dsp:spPr>
        <a:xfrm rot="10800000">
          <a:off x="0" y="1697605"/>
          <a:ext cx="1699418" cy="857076"/>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863" tIns="135128" rIns="120863" bIns="135128" numCol="1" spcCol="1270" anchor="ctr" anchorCtr="0">
          <a:noAutofit/>
        </a:bodyPr>
        <a:lstStyle/>
        <a:p>
          <a:pPr marL="0" lvl="0" indent="0" algn="ctr" defTabSz="844550">
            <a:lnSpc>
              <a:spcPct val="90000"/>
            </a:lnSpc>
            <a:spcBef>
              <a:spcPct val="0"/>
            </a:spcBef>
            <a:spcAft>
              <a:spcPct val="35000"/>
            </a:spcAft>
            <a:buNone/>
          </a:pPr>
          <a:r>
            <a:rPr lang="en-US" sz="1900" kern="1200"/>
            <a:t>Assess</a:t>
          </a:r>
        </a:p>
      </dsp:txBody>
      <dsp:txXfrm rot="-10800000">
        <a:off x="0" y="1697605"/>
        <a:ext cx="1699418" cy="557099"/>
      </dsp:txXfrm>
    </dsp:sp>
    <dsp:sp modelId="{F1A4DB73-E3EC-4ED3-BF1A-92E479C62BD0}">
      <dsp:nvSpPr>
        <dsp:cNvPr id="0" name=""/>
        <dsp:cNvSpPr/>
      </dsp:nvSpPr>
      <dsp:spPr>
        <a:xfrm>
          <a:off x="1699418" y="1697605"/>
          <a:ext cx="5098256" cy="557099"/>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3417" tIns="177800" rIns="103417" bIns="177800" numCol="1" spcCol="1270" anchor="ctr" anchorCtr="0">
          <a:noAutofit/>
        </a:bodyPr>
        <a:lstStyle/>
        <a:p>
          <a:pPr marL="0" lvl="0" indent="0" algn="l" defTabSz="622300">
            <a:lnSpc>
              <a:spcPct val="90000"/>
            </a:lnSpc>
            <a:spcBef>
              <a:spcPct val="0"/>
            </a:spcBef>
            <a:spcAft>
              <a:spcPct val="35000"/>
            </a:spcAft>
            <a:buNone/>
          </a:pPr>
          <a:r>
            <a:rPr lang="en-US" sz="1400" kern="1200"/>
            <a:t>Assess organizational vulnerabilities</a:t>
          </a:r>
        </a:p>
      </dsp:txBody>
      <dsp:txXfrm>
        <a:off x="1699418" y="1697605"/>
        <a:ext cx="5098256" cy="557099"/>
      </dsp:txXfrm>
    </dsp:sp>
    <dsp:sp modelId="{646118F8-7FF4-4AAF-9CFA-349F90C16B16}">
      <dsp:nvSpPr>
        <dsp:cNvPr id="0" name=""/>
        <dsp:cNvSpPr/>
      </dsp:nvSpPr>
      <dsp:spPr>
        <a:xfrm rot="10800000">
          <a:off x="0" y="848888"/>
          <a:ext cx="1699418" cy="857076"/>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863" tIns="135128" rIns="120863" bIns="135128" numCol="1" spcCol="1270" anchor="ctr" anchorCtr="0">
          <a:noAutofit/>
        </a:bodyPr>
        <a:lstStyle/>
        <a:p>
          <a:pPr marL="0" lvl="0" indent="0" algn="ctr" defTabSz="844550">
            <a:lnSpc>
              <a:spcPct val="90000"/>
            </a:lnSpc>
            <a:spcBef>
              <a:spcPct val="0"/>
            </a:spcBef>
            <a:spcAft>
              <a:spcPct val="35000"/>
            </a:spcAft>
            <a:buNone/>
          </a:pPr>
          <a:r>
            <a:rPr lang="en-US" sz="1900" kern="1200"/>
            <a:t>Identify</a:t>
          </a:r>
        </a:p>
      </dsp:txBody>
      <dsp:txXfrm rot="-10800000">
        <a:off x="0" y="848888"/>
        <a:ext cx="1699418" cy="557099"/>
      </dsp:txXfrm>
    </dsp:sp>
    <dsp:sp modelId="{52669D36-E0B9-4736-B7D9-D0E112C0B514}">
      <dsp:nvSpPr>
        <dsp:cNvPr id="0" name=""/>
        <dsp:cNvSpPr/>
      </dsp:nvSpPr>
      <dsp:spPr>
        <a:xfrm>
          <a:off x="1699418" y="848888"/>
          <a:ext cx="5098256" cy="557099"/>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3417" tIns="177800" rIns="103417" bIns="177800" numCol="1" spcCol="1270" anchor="ctr" anchorCtr="0">
          <a:noAutofit/>
        </a:bodyPr>
        <a:lstStyle/>
        <a:p>
          <a:pPr marL="0" lvl="0" indent="0" algn="l" defTabSz="622300">
            <a:lnSpc>
              <a:spcPct val="90000"/>
            </a:lnSpc>
            <a:spcBef>
              <a:spcPct val="0"/>
            </a:spcBef>
            <a:spcAft>
              <a:spcPct val="35000"/>
            </a:spcAft>
            <a:buNone/>
          </a:pPr>
          <a:r>
            <a:rPr lang="en-US" sz="1400" kern="1200"/>
            <a:t>Identify critical roles</a:t>
          </a:r>
        </a:p>
      </dsp:txBody>
      <dsp:txXfrm>
        <a:off x="1699418" y="848888"/>
        <a:ext cx="5098256" cy="557099"/>
      </dsp:txXfrm>
    </dsp:sp>
    <dsp:sp modelId="{20E5F4AD-F9A1-4C0A-AE02-F80A43F7415F}">
      <dsp:nvSpPr>
        <dsp:cNvPr id="0" name=""/>
        <dsp:cNvSpPr/>
      </dsp:nvSpPr>
      <dsp:spPr>
        <a:xfrm rot="10800000">
          <a:off x="0" y="171"/>
          <a:ext cx="1699418" cy="857076"/>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863" tIns="135128" rIns="120863" bIns="135128" numCol="1" spcCol="1270" anchor="ctr" anchorCtr="0">
          <a:noAutofit/>
        </a:bodyPr>
        <a:lstStyle/>
        <a:p>
          <a:pPr marL="0" lvl="0" indent="0" algn="ctr" defTabSz="844550">
            <a:lnSpc>
              <a:spcPct val="90000"/>
            </a:lnSpc>
            <a:spcBef>
              <a:spcPct val="0"/>
            </a:spcBef>
            <a:spcAft>
              <a:spcPct val="35000"/>
            </a:spcAft>
            <a:buNone/>
          </a:pPr>
          <a:r>
            <a:rPr lang="en-US" sz="1900" kern="1200"/>
            <a:t>Start</a:t>
          </a:r>
        </a:p>
      </dsp:txBody>
      <dsp:txXfrm rot="-10800000">
        <a:off x="0" y="171"/>
        <a:ext cx="1699418" cy="557099"/>
      </dsp:txXfrm>
    </dsp:sp>
    <dsp:sp modelId="{77939F1A-653B-480A-9BAA-477516377657}">
      <dsp:nvSpPr>
        <dsp:cNvPr id="0" name=""/>
        <dsp:cNvSpPr/>
      </dsp:nvSpPr>
      <dsp:spPr>
        <a:xfrm>
          <a:off x="1699418" y="171"/>
          <a:ext cx="5098256" cy="557099"/>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3417" tIns="177800" rIns="103417" bIns="177800" numCol="1" spcCol="1270" anchor="ctr" anchorCtr="0">
          <a:noAutofit/>
        </a:bodyPr>
        <a:lstStyle/>
        <a:p>
          <a:pPr marL="0" lvl="0" indent="0" algn="l" defTabSz="622300">
            <a:lnSpc>
              <a:spcPct val="90000"/>
            </a:lnSpc>
            <a:spcBef>
              <a:spcPct val="0"/>
            </a:spcBef>
            <a:spcAft>
              <a:spcPct val="35000"/>
            </a:spcAft>
            <a:buNone/>
          </a:pPr>
          <a:r>
            <a:rPr lang="en-US" sz="1400" kern="1200"/>
            <a:t>Start the conversation</a:t>
          </a:r>
        </a:p>
      </dsp:txBody>
      <dsp:txXfrm>
        <a:off x="1699418" y="171"/>
        <a:ext cx="5098256" cy="5570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3FA789-DFDE-4E33-A0E9-E61BDBFB30B1}">
      <dsp:nvSpPr>
        <dsp:cNvPr id="0" name=""/>
        <dsp:cNvSpPr/>
      </dsp:nvSpPr>
      <dsp:spPr>
        <a:xfrm>
          <a:off x="0" y="2344"/>
          <a:ext cx="6797675" cy="118846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DD7A6F-462B-4C89-9157-EF49AF223835}">
      <dsp:nvSpPr>
        <dsp:cNvPr id="0" name=""/>
        <dsp:cNvSpPr/>
      </dsp:nvSpPr>
      <dsp:spPr>
        <a:xfrm>
          <a:off x="359511" y="269750"/>
          <a:ext cx="653657" cy="65365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5D6924E-5700-46C9-BEE4-86CD5E59470E}">
      <dsp:nvSpPr>
        <dsp:cNvPr id="0" name=""/>
        <dsp:cNvSpPr/>
      </dsp:nvSpPr>
      <dsp:spPr>
        <a:xfrm>
          <a:off x="1372680" y="2344"/>
          <a:ext cx="5424994" cy="1188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80" tIns="125780" rIns="125780" bIns="125780" numCol="1" spcCol="1270" anchor="ctr" anchorCtr="0">
          <a:noAutofit/>
        </a:bodyPr>
        <a:lstStyle/>
        <a:p>
          <a:pPr marL="0" lvl="0" indent="0" algn="l" defTabSz="977900">
            <a:lnSpc>
              <a:spcPct val="90000"/>
            </a:lnSpc>
            <a:spcBef>
              <a:spcPct val="0"/>
            </a:spcBef>
            <a:spcAft>
              <a:spcPct val="35000"/>
            </a:spcAft>
            <a:buNone/>
          </a:pPr>
          <a:r>
            <a:rPr lang="en-US" sz="2200" kern="1200"/>
            <a:t>What leadership roles would create the greatest disruption if vacated tomorrow?</a:t>
          </a:r>
        </a:p>
      </dsp:txBody>
      <dsp:txXfrm>
        <a:off x="1372680" y="2344"/>
        <a:ext cx="5424994" cy="1188467"/>
      </dsp:txXfrm>
    </dsp:sp>
    <dsp:sp modelId="{7151D68E-E042-47E6-A4F6-AE51DDA0E84C}">
      <dsp:nvSpPr>
        <dsp:cNvPr id="0" name=""/>
        <dsp:cNvSpPr/>
      </dsp:nvSpPr>
      <dsp:spPr>
        <a:xfrm>
          <a:off x="0" y="1487929"/>
          <a:ext cx="6797675" cy="118846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F1D11F6-8B7F-4729-9085-B58848CBE77C}">
      <dsp:nvSpPr>
        <dsp:cNvPr id="0" name=""/>
        <dsp:cNvSpPr/>
      </dsp:nvSpPr>
      <dsp:spPr>
        <a:xfrm>
          <a:off x="359511" y="1755334"/>
          <a:ext cx="653657" cy="65365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C78FC0B-129F-4FCD-BF6C-8708E49ED7E9}">
      <dsp:nvSpPr>
        <dsp:cNvPr id="0" name=""/>
        <dsp:cNvSpPr/>
      </dsp:nvSpPr>
      <dsp:spPr>
        <a:xfrm>
          <a:off x="1372680" y="1487929"/>
          <a:ext cx="5424994" cy="1188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80" tIns="125780" rIns="125780" bIns="125780" numCol="1" spcCol="1270" anchor="ctr" anchorCtr="0">
          <a:noAutofit/>
        </a:bodyPr>
        <a:lstStyle/>
        <a:p>
          <a:pPr marL="0" lvl="0" indent="0" algn="l" defTabSz="977900">
            <a:lnSpc>
              <a:spcPct val="90000"/>
            </a:lnSpc>
            <a:spcBef>
              <a:spcPct val="0"/>
            </a:spcBef>
            <a:spcAft>
              <a:spcPct val="35000"/>
            </a:spcAft>
            <a:buNone/>
          </a:pPr>
          <a:r>
            <a:rPr lang="en-US" sz="2200" kern="1200"/>
            <a:t>Where does the institutional knowledge currently live?</a:t>
          </a:r>
        </a:p>
      </dsp:txBody>
      <dsp:txXfrm>
        <a:off x="1372680" y="1487929"/>
        <a:ext cx="5424994" cy="1188467"/>
      </dsp:txXfrm>
    </dsp:sp>
    <dsp:sp modelId="{7E4BD6C0-E91E-455F-AD43-466B6E4035F2}">
      <dsp:nvSpPr>
        <dsp:cNvPr id="0" name=""/>
        <dsp:cNvSpPr/>
      </dsp:nvSpPr>
      <dsp:spPr>
        <a:xfrm>
          <a:off x="0" y="2973514"/>
          <a:ext cx="6797675" cy="118846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B5A870-AB2C-4D37-A2E1-F20D421A323F}">
      <dsp:nvSpPr>
        <dsp:cNvPr id="0" name=""/>
        <dsp:cNvSpPr/>
      </dsp:nvSpPr>
      <dsp:spPr>
        <a:xfrm>
          <a:off x="359511" y="3240919"/>
          <a:ext cx="653657" cy="65365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B11C415-D6CD-40CC-8343-859E08E7D1BE}">
      <dsp:nvSpPr>
        <dsp:cNvPr id="0" name=""/>
        <dsp:cNvSpPr/>
      </dsp:nvSpPr>
      <dsp:spPr>
        <a:xfrm>
          <a:off x="1372680" y="2973514"/>
          <a:ext cx="5424994" cy="1188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80" tIns="125780" rIns="125780" bIns="125780" numCol="1" spcCol="1270" anchor="ctr" anchorCtr="0">
          <a:noAutofit/>
        </a:bodyPr>
        <a:lstStyle/>
        <a:p>
          <a:pPr marL="0" lvl="0" indent="0" algn="l" defTabSz="977900">
            <a:lnSpc>
              <a:spcPct val="90000"/>
            </a:lnSpc>
            <a:spcBef>
              <a:spcPct val="0"/>
            </a:spcBef>
            <a:spcAft>
              <a:spcPct val="35000"/>
            </a:spcAft>
            <a:buNone/>
          </a:pPr>
          <a:r>
            <a:rPr lang="en-US" sz="2200" kern="1200"/>
            <a:t>Does your board understand its role in succession planning?</a:t>
          </a:r>
        </a:p>
      </dsp:txBody>
      <dsp:txXfrm>
        <a:off x="1372680" y="2973514"/>
        <a:ext cx="5424994" cy="1188467"/>
      </dsp:txXfrm>
    </dsp:sp>
    <dsp:sp modelId="{52F32544-4D3C-4576-9B39-2D6AE6CA531D}">
      <dsp:nvSpPr>
        <dsp:cNvPr id="0" name=""/>
        <dsp:cNvSpPr/>
      </dsp:nvSpPr>
      <dsp:spPr>
        <a:xfrm>
          <a:off x="0" y="4459099"/>
          <a:ext cx="6797675" cy="118846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5CB0887-4EE4-44B5-8A5C-70D071F71E6F}">
      <dsp:nvSpPr>
        <dsp:cNvPr id="0" name=""/>
        <dsp:cNvSpPr/>
      </dsp:nvSpPr>
      <dsp:spPr>
        <a:xfrm>
          <a:off x="359511" y="4726504"/>
          <a:ext cx="653657" cy="65365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3CBF90C-296A-404A-BE21-293376032397}">
      <dsp:nvSpPr>
        <dsp:cNvPr id="0" name=""/>
        <dsp:cNvSpPr/>
      </dsp:nvSpPr>
      <dsp:spPr>
        <a:xfrm>
          <a:off x="1372680" y="4459099"/>
          <a:ext cx="5424994" cy="1188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80" tIns="125780" rIns="125780" bIns="125780" numCol="1" spcCol="1270" anchor="ctr" anchorCtr="0">
          <a:noAutofit/>
        </a:bodyPr>
        <a:lstStyle/>
        <a:p>
          <a:pPr marL="0" lvl="0" indent="0" algn="l" defTabSz="977900">
            <a:lnSpc>
              <a:spcPct val="90000"/>
            </a:lnSpc>
            <a:spcBef>
              <a:spcPct val="0"/>
            </a:spcBef>
            <a:spcAft>
              <a:spcPct val="35000"/>
            </a:spcAft>
            <a:buNone/>
          </a:pPr>
          <a:r>
            <a:rPr lang="en-US" sz="2200" kern="1200"/>
            <a:t>What is one immediate action your organization could take?</a:t>
          </a:r>
        </a:p>
      </dsp:txBody>
      <dsp:txXfrm>
        <a:off x="1372680" y="4459099"/>
        <a:ext cx="5424994" cy="118846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7547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85486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47481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08780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820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86B75A-687E-405C-8A0B-8D00578BA2C3}" type="datetimeFigureOut">
              <a:rPr lang="en-US" smtClean="0"/>
              <a:pPr/>
              <a:t>5/6/2026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9507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5/6/2026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22555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86B75A-687E-405C-8A0B-8D00578BA2C3}" type="datetimeFigureOut">
              <a:rPr lang="en-US" smtClean="0"/>
              <a:pPr/>
              <a:t>5/6/2026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21036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586B75A-687E-405C-8A0B-8D00578BA2C3}" type="datetimeFigureOut">
              <a:rPr lang="en-US" smtClean="0"/>
              <a:pPr/>
              <a:t>5/6/2026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36003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586B75A-687E-405C-8A0B-8D00578BA2C3}" type="datetimeFigureOut">
              <a:rPr lang="en-US" smtClean="0"/>
              <a:pPr/>
              <a:t>5/6/2026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45449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5/6/2026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329002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586B75A-687E-405C-8A0B-8D00578BA2C3}" type="datetimeFigureOut">
              <a:rPr lang="en-US" smtClean="0"/>
              <a:pPr/>
              <a:t>5/6/2026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1653876"/>
      </p:ext>
    </p:extLst>
  </p:cSld>
  <p:clrMap bg1="lt1" tx1="dk1" bg2="lt2" tx2="dk2" accent1="accent1" accent2="accent2" accent3="accent3" accent4="accent4" accent5="accent5" accent6="accent6" hlink="hlink" folHlink="folHlink"/>
  <p:sldLayoutIdLst>
    <p:sldLayoutId id="2147483911" r:id="rId1"/>
    <p:sldLayoutId id="2147483912" r:id="rId2"/>
    <p:sldLayoutId id="2147483913" r:id="rId3"/>
    <p:sldLayoutId id="2147483914" r:id="rId4"/>
    <p:sldLayoutId id="2147483915" r:id="rId5"/>
    <p:sldLayoutId id="2147483916" r:id="rId6"/>
    <p:sldLayoutId id="2147483917" r:id="rId7"/>
    <p:sldLayoutId id="2147483918" r:id="rId8"/>
    <p:sldLayoutId id="2147483919" r:id="rId9"/>
    <p:sldLayoutId id="2147483920" r:id="rId10"/>
    <p:sldLayoutId id="2147483921"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2" Type="http://schemas.openxmlformats.org/officeDocument/2006/relationships/hyperlink" Target="mailto:Dgurnett@hinmanstraub.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Dgurnett@hinmanstraub.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5A1B47C8-47A0-4A88-8830-6DEA3B5DE3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p>
        </p:txBody>
      </p:sp>
      <p:pic>
        <p:nvPicPr>
          <p:cNvPr id="5" name="Picture 4" descr="A colorful logo with black background&#10;&#10;Description automatically generated">
            <a:extLst>
              <a:ext uri="{FF2B5EF4-FFF2-40B4-BE49-F238E27FC236}">
                <a16:creationId xmlns:a16="http://schemas.microsoft.com/office/drawing/2014/main" id="{6F2FD87B-3EFE-263E-05A0-4774C28DB9D9}"/>
              </a:ext>
            </a:extLst>
          </p:cNvPr>
          <p:cNvPicPr>
            <a:picLocks noChangeAspect="1"/>
          </p:cNvPicPr>
          <p:nvPr/>
        </p:nvPicPr>
        <p:blipFill>
          <a:blip r:embed="rId2"/>
          <a:stretch>
            <a:fillRect/>
          </a:stretch>
        </p:blipFill>
        <p:spPr>
          <a:xfrm>
            <a:off x="633999" y="660323"/>
            <a:ext cx="6275667" cy="5537353"/>
          </a:xfrm>
          <a:prstGeom prst="rect">
            <a:avLst/>
          </a:prstGeom>
        </p:spPr>
      </p:pic>
      <p:sp>
        <p:nvSpPr>
          <p:cNvPr id="33" name="Rectangle 32">
            <a:extLst>
              <a:ext uri="{FF2B5EF4-FFF2-40B4-BE49-F238E27FC236}">
                <a16:creationId xmlns:a16="http://schemas.microsoft.com/office/drawing/2014/main" id="{984BBFDD-E720-4805-A9C8-129FBBF6DD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7613486"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8096885" y="640080"/>
            <a:ext cx="3659246" cy="2926080"/>
          </a:xfrm>
        </p:spPr>
        <p:txBody>
          <a:bodyPr>
            <a:normAutofit/>
          </a:bodyPr>
          <a:lstStyle/>
          <a:p>
            <a:r>
              <a:rPr lang="en-US" sz="4400" dirty="0">
                <a:solidFill>
                  <a:srgbClr val="FFFFFF"/>
                </a:solidFill>
              </a:rPr>
              <a:t>Succession Planning</a:t>
            </a:r>
            <a:br>
              <a:rPr lang="en-US" sz="4400" dirty="0">
                <a:solidFill>
                  <a:srgbClr val="FFFFFF"/>
                </a:solidFill>
              </a:rPr>
            </a:br>
            <a:r>
              <a:rPr lang="en-US" sz="4400" dirty="0">
                <a:solidFill>
                  <a:srgbClr val="FFFFFF"/>
                </a:solidFill>
              </a:rPr>
              <a:t>Webinar Series </a:t>
            </a:r>
          </a:p>
        </p:txBody>
      </p:sp>
      <p:sp>
        <p:nvSpPr>
          <p:cNvPr id="3" name="Subtitle 2"/>
          <p:cNvSpPr>
            <a:spLocks noGrp="1"/>
          </p:cNvSpPr>
          <p:nvPr>
            <p:ph type="subTitle" idx="1"/>
          </p:nvPr>
        </p:nvSpPr>
        <p:spPr>
          <a:xfrm>
            <a:off x="8096885" y="3578084"/>
            <a:ext cx="3659246" cy="2639835"/>
          </a:xfrm>
        </p:spPr>
        <p:txBody>
          <a:bodyPr>
            <a:normAutofit/>
          </a:bodyPr>
          <a:lstStyle/>
          <a:p>
            <a:endParaRPr lang="en-US" sz="1500" b="1" dirty="0">
              <a:solidFill>
                <a:srgbClr val="FFFFFF"/>
              </a:solidFill>
              <a:latin typeface="Candara" panose="020E0502030303020204" pitchFamily="34" charset="0"/>
            </a:endParaRPr>
          </a:p>
          <a:p>
            <a:r>
              <a:rPr lang="en-US" sz="1500" b="1" dirty="0">
                <a:solidFill>
                  <a:srgbClr val="FFFFFF"/>
                </a:solidFill>
                <a:latin typeface="Candara" panose="020E0502030303020204" pitchFamily="34" charset="0"/>
              </a:rPr>
              <a:t>Webinar #2</a:t>
            </a:r>
          </a:p>
          <a:p>
            <a:r>
              <a:rPr lang="en-US" sz="1500" b="1" dirty="0">
                <a:solidFill>
                  <a:srgbClr val="FFFFFF"/>
                </a:solidFill>
                <a:latin typeface="Candara" panose="020E0502030303020204" pitchFamily="34" charset="0"/>
              </a:rPr>
              <a:t>Designing an Effective Succession Plan: Core Elements &amp; Best Practices</a:t>
            </a:r>
          </a:p>
        </p:txBody>
      </p:sp>
      <p:sp>
        <p:nvSpPr>
          <p:cNvPr id="35" name="Rectangle 34">
            <a:extLst>
              <a:ext uri="{FF2B5EF4-FFF2-40B4-BE49-F238E27FC236}">
                <a16:creationId xmlns:a16="http://schemas.microsoft.com/office/drawing/2014/main" id="{5AC4BE46-4A77-42FE-9D15-065CDB2F84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06"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635092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Title 4">
            <a:extLst>
              <a:ext uri="{FF2B5EF4-FFF2-40B4-BE49-F238E27FC236}">
                <a16:creationId xmlns:a16="http://schemas.microsoft.com/office/drawing/2014/main" id="{94AC4936-2749-5A5E-48DD-9CE155ED83BD}"/>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Strategic plans and Succession plans should support one another.</a:t>
            </a:r>
          </a:p>
        </p:txBody>
      </p:sp>
      <p:sp>
        <p:nvSpPr>
          <p:cNvPr id="15" name="Rectangle 14">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Content Placeholder 5">
            <a:extLst>
              <a:ext uri="{FF2B5EF4-FFF2-40B4-BE49-F238E27FC236}">
                <a16:creationId xmlns:a16="http://schemas.microsoft.com/office/drawing/2014/main" id="{1F9FA9A8-010E-AA45-532D-56E4262C706B}"/>
              </a:ext>
            </a:extLst>
          </p:cNvPr>
          <p:cNvSpPr>
            <a:spLocks noGrp="1"/>
          </p:cNvSpPr>
          <p:nvPr>
            <p:ph idx="1"/>
          </p:nvPr>
        </p:nvSpPr>
        <p:spPr>
          <a:xfrm>
            <a:off x="4742016" y="605896"/>
            <a:ext cx="6413663" cy="5646208"/>
          </a:xfrm>
        </p:spPr>
        <p:txBody>
          <a:bodyPr anchor="ctr">
            <a:normAutofit/>
          </a:bodyPr>
          <a:lstStyle/>
          <a:p>
            <a:r>
              <a:rPr lang="en-US" sz="3200" dirty="0"/>
              <a:t>“Strategic plans identify where the organization wants to go. Succession plans ensure the organization has the leadership capacity to get there.”</a:t>
            </a:r>
          </a:p>
        </p:txBody>
      </p:sp>
    </p:spTree>
    <p:extLst>
      <p:ext uri="{BB962C8B-B14F-4D97-AF65-F5344CB8AC3E}">
        <p14:creationId xmlns:p14="http://schemas.microsoft.com/office/powerpoint/2010/main" val="1043457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436D5641-710B-93DB-C271-21FF5815FCE5}"/>
              </a:ext>
            </a:extLst>
          </p:cNvPr>
          <p:cNvSpPr>
            <a:spLocks noGrp="1"/>
          </p:cNvSpPr>
          <p:nvPr>
            <p:ph type="title"/>
          </p:nvPr>
        </p:nvSpPr>
        <p:spPr>
          <a:xfrm>
            <a:off x="-1" y="516835"/>
            <a:ext cx="3986799" cy="5772840"/>
          </a:xfrm>
        </p:spPr>
        <p:txBody>
          <a:bodyPr anchor="ctr">
            <a:normAutofit/>
          </a:bodyPr>
          <a:lstStyle/>
          <a:p>
            <a:pPr algn="ctr"/>
            <a:r>
              <a:rPr lang="en-US" sz="3600" b="1" dirty="0">
                <a:solidFill>
                  <a:srgbClr val="FFFFFF"/>
                </a:solidFill>
              </a:rPr>
              <a:t>The Board’s Role…</a:t>
            </a:r>
            <a:br>
              <a:rPr lang="en-US" sz="3600" b="1" dirty="0">
                <a:solidFill>
                  <a:srgbClr val="FFFFFF"/>
                </a:solidFill>
              </a:rPr>
            </a:br>
            <a:br>
              <a:rPr lang="en-US" sz="3600" b="1" dirty="0">
                <a:solidFill>
                  <a:srgbClr val="FFFFFF"/>
                </a:solidFill>
              </a:rPr>
            </a:br>
            <a:r>
              <a:rPr lang="en-US" sz="3600" b="1" dirty="0">
                <a:solidFill>
                  <a:srgbClr val="FFFFFF"/>
                </a:solidFill>
              </a:rPr>
              <a:t>“A board’s fiduciary responsibility includes ensuring organizational continuity.”</a:t>
            </a: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5B909CCC-AC6D-5DB9-EEFD-AE5423CB0D24}"/>
              </a:ext>
            </a:extLst>
          </p:cNvPr>
          <p:cNvGraphicFramePr>
            <a:graphicFrameLocks noGrp="1"/>
          </p:cNvGraphicFramePr>
          <p:nvPr>
            <p:ph idx="1"/>
            <p:extLst>
              <p:ext uri="{D42A27DB-BD31-4B8C-83A1-F6EECF244321}">
                <p14:modId xmlns:p14="http://schemas.microsoft.com/office/powerpoint/2010/main" val="3411495476"/>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59398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30D31368-44EF-102A-7861-8B1DF295D753}"/>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rPr>
              <a:t>Elements of an Effective Succession Plan</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9849D9DD-849F-D939-60F9-5A2593EA190E}"/>
              </a:ext>
            </a:extLst>
          </p:cNvPr>
          <p:cNvSpPr>
            <a:spLocks noGrp="1"/>
          </p:cNvSpPr>
          <p:nvPr>
            <p:ph idx="1"/>
          </p:nvPr>
        </p:nvSpPr>
        <p:spPr>
          <a:xfrm>
            <a:off x="4742016" y="605896"/>
            <a:ext cx="6413663" cy="5646208"/>
          </a:xfrm>
        </p:spPr>
        <p:txBody>
          <a:bodyPr anchor="ctr">
            <a:normAutofit/>
          </a:bodyPr>
          <a:lstStyle/>
          <a:p>
            <a:r>
              <a:rPr lang="en-US" sz="3600" dirty="0">
                <a:solidFill>
                  <a:schemeClr val="accent2"/>
                </a:solidFill>
              </a:rPr>
              <a:t>Governance</a:t>
            </a:r>
          </a:p>
          <a:p>
            <a:endParaRPr lang="en-US" sz="3200" dirty="0">
              <a:solidFill>
                <a:schemeClr val="accent2"/>
              </a:solidFill>
            </a:endParaRPr>
          </a:p>
          <a:p>
            <a:pPr lvl="2">
              <a:buFont typeface="Wingdings" panose="05000000000000000000" pitchFamily="2" charset="2"/>
              <a:buChar char="Ø"/>
            </a:pPr>
            <a:r>
              <a:rPr lang="en-US" sz="3200" dirty="0"/>
              <a:t>Board roles/responsibilities</a:t>
            </a:r>
          </a:p>
          <a:p>
            <a:pPr lvl="2">
              <a:buFont typeface="Wingdings" panose="05000000000000000000" pitchFamily="2" charset="2"/>
              <a:buChar char="Ø"/>
            </a:pPr>
            <a:endParaRPr lang="en-US" sz="3200" dirty="0"/>
          </a:p>
          <a:p>
            <a:pPr lvl="2">
              <a:buFont typeface="Wingdings" panose="05000000000000000000" pitchFamily="2" charset="2"/>
              <a:buChar char="Ø"/>
            </a:pPr>
            <a:r>
              <a:rPr lang="en-US" sz="3200" dirty="0"/>
              <a:t>Decision-making authority</a:t>
            </a:r>
          </a:p>
          <a:p>
            <a:pPr lvl="2">
              <a:buFont typeface="Wingdings" panose="05000000000000000000" pitchFamily="2" charset="2"/>
              <a:buChar char="Ø"/>
            </a:pPr>
            <a:endParaRPr lang="en-US" sz="3200" dirty="0"/>
          </a:p>
          <a:p>
            <a:pPr lvl="2">
              <a:buFont typeface="Wingdings" panose="05000000000000000000" pitchFamily="2" charset="2"/>
              <a:buChar char="Ø"/>
            </a:pPr>
            <a:r>
              <a:rPr lang="en-US" sz="3200" dirty="0"/>
              <a:t>Transition oversight</a:t>
            </a:r>
          </a:p>
        </p:txBody>
      </p:sp>
    </p:spTree>
    <p:extLst>
      <p:ext uri="{BB962C8B-B14F-4D97-AF65-F5344CB8AC3E}">
        <p14:creationId xmlns:p14="http://schemas.microsoft.com/office/powerpoint/2010/main" val="562711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47C7411-B2E3-F22E-E31A-AB619520AA2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4BA0124-C0F8-8BF3-48EC-A816A080F9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D4EC4AC-57BA-B310-F87E-FAE6E20927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0C43BDCB-4913-35A3-F1AA-EACD522A1A23}"/>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Elements of an Effective Succession Plan</a:t>
            </a:r>
          </a:p>
        </p:txBody>
      </p:sp>
      <p:sp>
        <p:nvSpPr>
          <p:cNvPr id="12" name="Rectangle 11">
            <a:extLst>
              <a:ext uri="{FF2B5EF4-FFF2-40B4-BE49-F238E27FC236}">
                <a16:creationId xmlns:a16="http://schemas.microsoft.com/office/drawing/2014/main" id="{818E293D-038F-6891-9797-328ECA5A14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933E5C43-C787-D742-B2E7-9638CA26E91C}"/>
              </a:ext>
            </a:extLst>
          </p:cNvPr>
          <p:cNvSpPr>
            <a:spLocks noGrp="1"/>
          </p:cNvSpPr>
          <p:nvPr>
            <p:ph idx="1"/>
          </p:nvPr>
        </p:nvSpPr>
        <p:spPr>
          <a:xfrm>
            <a:off x="4312227" y="605896"/>
            <a:ext cx="7647709" cy="5646208"/>
          </a:xfrm>
        </p:spPr>
        <p:txBody>
          <a:bodyPr anchor="ctr">
            <a:normAutofit/>
          </a:bodyPr>
          <a:lstStyle/>
          <a:p>
            <a:r>
              <a:rPr lang="en-US" sz="3600" dirty="0">
                <a:solidFill>
                  <a:schemeClr val="accent2"/>
                </a:solidFill>
              </a:rPr>
              <a:t>Operational Continuity</a:t>
            </a:r>
          </a:p>
          <a:p>
            <a:endParaRPr lang="en-US" sz="3200" dirty="0">
              <a:solidFill>
                <a:schemeClr val="accent2"/>
              </a:solidFill>
            </a:endParaRPr>
          </a:p>
          <a:p>
            <a:pPr lvl="2">
              <a:buFont typeface="Wingdings" panose="05000000000000000000" pitchFamily="2" charset="2"/>
              <a:buChar char="Ø"/>
            </a:pPr>
            <a:r>
              <a:rPr lang="en-US" sz="3200" dirty="0"/>
              <a:t>Key contacts/vendors</a:t>
            </a:r>
          </a:p>
          <a:p>
            <a:pPr lvl="2">
              <a:buFont typeface="Wingdings" panose="05000000000000000000" pitchFamily="2" charset="2"/>
              <a:buChar char="Ø"/>
            </a:pPr>
            <a:endParaRPr lang="en-US" sz="3200" dirty="0"/>
          </a:p>
          <a:p>
            <a:pPr lvl="2">
              <a:buFont typeface="Wingdings" panose="05000000000000000000" pitchFamily="2" charset="2"/>
              <a:buChar char="Ø"/>
            </a:pPr>
            <a:r>
              <a:rPr lang="en-US" sz="3200" dirty="0"/>
              <a:t>Financial processes</a:t>
            </a:r>
          </a:p>
          <a:p>
            <a:pPr lvl="2">
              <a:buFont typeface="Wingdings" panose="05000000000000000000" pitchFamily="2" charset="2"/>
              <a:buChar char="Ø"/>
            </a:pPr>
            <a:endParaRPr lang="en-US" sz="3200" dirty="0"/>
          </a:p>
          <a:p>
            <a:pPr lvl="2">
              <a:buFont typeface="Wingdings" panose="05000000000000000000" pitchFamily="2" charset="2"/>
              <a:buChar char="Ø"/>
            </a:pPr>
            <a:r>
              <a:rPr lang="en-US" sz="3200" dirty="0"/>
              <a:t>Technology access/password management</a:t>
            </a:r>
          </a:p>
          <a:p>
            <a:pPr lvl="2">
              <a:buFont typeface="Wingdings" panose="05000000000000000000" pitchFamily="2" charset="2"/>
              <a:buChar char="Ø"/>
            </a:pPr>
            <a:endParaRPr lang="en-US" sz="3200" dirty="0"/>
          </a:p>
          <a:p>
            <a:pPr lvl="2">
              <a:buFont typeface="Wingdings" panose="05000000000000000000" pitchFamily="2" charset="2"/>
              <a:buChar char="Ø"/>
            </a:pPr>
            <a:r>
              <a:rPr lang="en-US" sz="3200" dirty="0"/>
              <a:t>HR procedures</a:t>
            </a:r>
          </a:p>
        </p:txBody>
      </p:sp>
    </p:spTree>
    <p:extLst>
      <p:ext uri="{BB962C8B-B14F-4D97-AF65-F5344CB8AC3E}">
        <p14:creationId xmlns:p14="http://schemas.microsoft.com/office/powerpoint/2010/main" val="1835277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BAA1116-0B65-FAD1-D247-90B227ACB4F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C47E587-A330-6B0C-B830-D176FA81D5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9CF44EB-3379-8714-48D1-BC56FCBA4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40A74AF4-AC2D-1F5F-2DA1-04DF93298674}"/>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Elements of an Effective Succession Plan</a:t>
            </a:r>
          </a:p>
        </p:txBody>
      </p:sp>
      <p:sp>
        <p:nvSpPr>
          <p:cNvPr id="12" name="Rectangle 11">
            <a:extLst>
              <a:ext uri="{FF2B5EF4-FFF2-40B4-BE49-F238E27FC236}">
                <a16:creationId xmlns:a16="http://schemas.microsoft.com/office/drawing/2014/main" id="{62C8183B-DC1C-62D6-D977-D65ED174D3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0B77E7C4-18CA-C35A-7CE1-E26180316D14}"/>
              </a:ext>
            </a:extLst>
          </p:cNvPr>
          <p:cNvSpPr>
            <a:spLocks noGrp="1"/>
          </p:cNvSpPr>
          <p:nvPr>
            <p:ph idx="1"/>
          </p:nvPr>
        </p:nvSpPr>
        <p:spPr>
          <a:xfrm>
            <a:off x="4312227" y="605896"/>
            <a:ext cx="7647709" cy="5646208"/>
          </a:xfrm>
        </p:spPr>
        <p:txBody>
          <a:bodyPr anchor="ctr">
            <a:normAutofit lnSpcReduction="10000"/>
          </a:bodyPr>
          <a:lstStyle/>
          <a:p>
            <a:r>
              <a:rPr lang="en-US" sz="3600" dirty="0">
                <a:solidFill>
                  <a:schemeClr val="accent2"/>
                </a:solidFill>
              </a:rPr>
              <a:t>Leadership Development</a:t>
            </a:r>
          </a:p>
          <a:p>
            <a:endParaRPr lang="en-US" sz="3200" dirty="0">
              <a:solidFill>
                <a:schemeClr val="accent2"/>
              </a:solidFill>
            </a:endParaRPr>
          </a:p>
          <a:p>
            <a:pPr lvl="2">
              <a:buFont typeface="Wingdings" panose="05000000000000000000" pitchFamily="2" charset="2"/>
              <a:buChar char="Ø"/>
            </a:pPr>
            <a:r>
              <a:rPr lang="en-US" sz="3200" dirty="0"/>
              <a:t>Identifying emerging leaders</a:t>
            </a:r>
          </a:p>
          <a:p>
            <a:pPr lvl="2">
              <a:buFont typeface="Wingdings" panose="05000000000000000000" pitchFamily="2" charset="2"/>
              <a:buChar char="Ø"/>
            </a:pPr>
            <a:endParaRPr lang="en-US" sz="3200" dirty="0"/>
          </a:p>
          <a:p>
            <a:pPr lvl="2">
              <a:buFont typeface="Wingdings" panose="05000000000000000000" pitchFamily="2" charset="2"/>
              <a:buChar char="Ø"/>
            </a:pPr>
            <a:r>
              <a:rPr lang="en-US" sz="3200" dirty="0"/>
              <a:t>Mentorship</a:t>
            </a:r>
          </a:p>
          <a:p>
            <a:pPr lvl="2">
              <a:buFont typeface="Wingdings" panose="05000000000000000000" pitchFamily="2" charset="2"/>
              <a:buChar char="Ø"/>
            </a:pPr>
            <a:endParaRPr lang="en-US" sz="3200" dirty="0"/>
          </a:p>
          <a:p>
            <a:pPr lvl="2">
              <a:buFont typeface="Wingdings" panose="05000000000000000000" pitchFamily="2" charset="2"/>
              <a:buChar char="Ø"/>
            </a:pPr>
            <a:r>
              <a:rPr lang="en-US" sz="3200" dirty="0"/>
              <a:t>Cross-training</a:t>
            </a:r>
          </a:p>
          <a:p>
            <a:pPr lvl="2">
              <a:buFont typeface="Wingdings" panose="05000000000000000000" pitchFamily="2" charset="2"/>
              <a:buChar char="Ø"/>
            </a:pPr>
            <a:endParaRPr lang="en-US" sz="3200" dirty="0"/>
          </a:p>
          <a:p>
            <a:pPr lvl="2">
              <a:buFont typeface="Wingdings" panose="05000000000000000000" pitchFamily="2" charset="2"/>
              <a:buChar char="Ø"/>
            </a:pPr>
            <a:r>
              <a:rPr lang="en-US" sz="3200" dirty="0"/>
              <a:t>Professional development</a:t>
            </a:r>
          </a:p>
          <a:p>
            <a:pPr lvl="2">
              <a:buFont typeface="Wingdings" panose="05000000000000000000" pitchFamily="2" charset="2"/>
              <a:buChar char="Ø"/>
            </a:pPr>
            <a:endParaRPr lang="en-US" sz="3200" dirty="0"/>
          </a:p>
          <a:p>
            <a:pPr lvl="2">
              <a:buFont typeface="Wingdings" panose="05000000000000000000" pitchFamily="2" charset="2"/>
              <a:buChar char="Ø"/>
            </a:pPr>
            <a:r>
              <a:rPr lang="en-US" sz="3200" dirty="0"/>
              <a:t>A clear path for professional growth</a:t>
            </a:r>
          </a:p>
        </p:txBody>
      </p:sp>
    </p:spTree>
    <p:extLst>
      <p:ext uri="{BB962C8B-B14F-4D97-AF65-F5344CB8AC3E}">
        <p14:creationId xmlns:p14="http://schemas.microsoft.com/office/powerpoint/2010/main" val="4089312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B3041DB-F9AD-5B2A-4D67-BB379F06BF0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1017DC3-BA4C-735C-29DF-16DCE89FDD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B0E5E9-2F5B-F5A5-B6B5-C3870ECFB9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2D7D9098-CC23-7F08-7243-B19F53936FDE}"/>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Elements of an Effective Succession Plan</a:t>
            </a:r>
          </a:p>
        </p:txBody>
      </p:sp>
      <p:sp>
        <p:nvSpPr>
          <p:cNvPr id="12" name="Rectangle 11">
            <a:extLst>
              <a:ext uri="{FF2B5EF4-FFF2-40B4-BE49-F238E27FC236}">
                <a16:creationId xmlns:a16="http://schemas.microsoft.com/office/drawing/2014/main" id="{381EABDC-B4A9-D745-B1D7-D6357FB3A9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2511C303-48FE-6BE7-C2A5-696B31AFF019}"/>
              </a:ext>
            </a:extLst>
          </p:cNvPr>
          <p:cNvSpPr>
            <a:spLocks noGrp="1"/>
          </p:cNvSpPr>
          <p:nvPr>
            <p:ph idx="1"/>
          </p:nvPr>
        </p:nvSpPr>
        <p:spPr>
          <a:xfrm>
            <a:off x="4312227" y="605896"/>
            <a:ext cx="7647709" cy="5646208"/>
          </a:xfrm>
        </p:spPr>
        <p:txBody>
          <a:bodyPr anchor="ctr">
            <a:normAutofit/>
          </a:bodyPr>
          <a:lstStyle/>
          <a:p>
            <a:r>
              <a:rPr lang="en-US" sz="3600" dirty="0">
                <a:solidFill>
                  <a:schemeClr val="accent2"/>
                </a:solidFill>
              </a:rPr>
              <a:t>Emergency Planning</a:t>
            </a:r>
          </a:p>
          <a:p>
            <a:endParaRPr lang="en-US" sz="3200" dirty="0">
              <a:solidFill>
                <a:schemeClr val="accent2"/>
              </a:solidFill>
            </a:endParaRPr>
          </a:p>
          <a:p>
            <a:pPr lvl="2">
              <a:buFont typeface="Wingdings" panose="05000000000000000000" pitchFamily="2" charset="2"/>
              <a:buChar char="Ø"/>
            </a:pPr>
            <a:r>
              <a:rPr lang="en-US" sz="3200" dirty="0"/>
              <a:t>Interim leadership structure</a:t>
            </a:r>
          </a:p>
          <a:p>
            <a:pPr lvl="2">
              <a:buFont typeface="Wingdings" panose="05000000000000000000" pitchFamily="2" charset="2"/>
              <a:buChar char="Ø"/>
            </a:pPr>
            <a:endParaRPr lang="en-US" sz="3200" dirty="0"/>
          </a:p>
          <a:p>
            <a:pPr lvl="2">
              <a:buFont typeface="Wingdings" panose="05000000000000000000" pitchFamily="2" charset="2"/>
              <a:buChar char="Ø"/>
            </a:pPr>
            <a:r>
              <a:rPr lang="en-US" sz="3200" dirty="0"/>
              <a:t>Communications protocols</a:t>
            </a:r>
          </a:p>
          <a:p>
            <a:pPr lvl="2">
              <a:buFont typeface="Wingdings" panose="05000000000000000000" pitchFamily="2" charset="2"/>
              <a:buChar char="Ø"/>
            </a:pPr>
            <a:endParaRPr lang="en-US" sz="3200" dirty="0"/>
          </a:p>
          <a:p>
            <a:pPr lvl="2">
              <a:buFont typeface="Wingdings" panose="05000000000000000000" pitchFamily="2" charset="2"/>
              <a:buChar char="Ø"/>
            </a:pPr>
            <a:r>
              <a:rPr lang="en-US" sz="3200" dirty="0"/>
              <a:t>Immediate action steps</a:t>
            </a:r>
          </a:p>
          <a:p>
            <a:pPr marL="384048" lvl="2" indent="0">
              <a:buNone/>
            </a:pPr>
            <a:endParaRPr lang="en-US" sz="3200" dirty="0"/>
          </a:p>
        </p:txBody>
      </p:sp>
    </p:spTree>
    <p:extLst>
      <p:ext uri="{BB962C8B-B14F-4D97-AF65-F5344CB8AC3E}">
        <p14:creationId xmlns:p14="http://schemas.microsoft.com/office/powerpoint/2010/main" val="1281078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BD4D8B1-1385-2AC9-E854-7E9D7A26A7B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E2840FD-938B-62A3-18A1-F014CE787B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E5C99B8-CD36-D77F-0364-281A0066A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69D65DA-F5BA-F656-4F91-A0660CD13916}"/>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Elements of an Effective Succession Plan</a:t>
            </a:r>
          </a:p>
        </p:txBody>
      </p:sp>
      <p:sp>
        <p:nvSpPr>
          <p:cNvPr id="12" name="Rectangle 11">
            <a:extLst>
              <a:ext uri="{FF2B5EF4-FFF2-40B4-BE49-F238E27FC236}">
                <a16:creationId xmlns:a16="http://schemas.microsoft.com/office/drawing/2014/main" id="{D2D34365-4432-FE28-FCD6-34EF2AD88D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ECFA1EBC-C6E1-0B90-1525-950C4ADB2BB7}"/>
              </a:ext>
            </a:extLst>
          </p:cNvPr>
          <p:cNvSpPr>
            <a:spLocks noGrp="1"/>
          </p:cNvSpPr>
          <p:nvPr>
            <p:ph idx="1"/>
          </p:nvPr>
        </p:nvSpPr>
        <p:spPr>
          <a:xfrm>
            <a:off x="4312227" y="605896"/>
            <a:ext cx="7647709" cy="5646208"/>
          </a:xfrm>
        </p:spPr>
        <p:txBody>
          <a:bodyPr anchor="ctr">
            <a:normAutofit/>
          </a:bodyPr>
          <a:lstStyle/>
          <a:p>
            <a:r>
              <a:rPr lang="en-US" sz="3600" dirty="0">
                <a:solidFill>
                  <a:schemeClr val="accent2"/>
                </a:solidFill>
              </a:rPr>
              <a:t>Knowledge Transfer</a:t>
            </a:r>
          </a:p>
          <a:p>
            <a:endParaRPr lang="en-US" sz="3200" dirty="0">
              <a:solidFill>
                <a:schemeClr val="accent2"/>
              </a:solidFill>
            </a:endParaRPr>
          </a:p>
          <a:p>
            <a:pPr lvl="2">
              <a:buFont typeface="Wingdings" panose="05000000000000000000" pitchFamily="2" charset="2"/>
              <a:buChar char="Ø"/>
            </a:pPr>
            <a:r>
              <a:rPr lang="en-US" sz="3200" dirty="0"/>
              <a:t>Documentation</a:t>
            </a:r>
          </a:p>
          <a:p>
            <a:pPr lvl="2">
              <a:buFont typeface="Wingdings" panose="05000000000000000000" pitchFamily="2" charset="2"/>
              <a:buChar char="Ø"/>
            </a:pPr>
            <a:endParaRPr lang="en-US" sz="3200" dirty="0"/>
          </a:p>
          <a:p>
            <a:pPr lvl="2">
              <a:buFont typeface="Wingdings" panose="05000000000000000000" pitchFamily="2" charset="2"/>
              <a:buChar char="Ø"/>
            </a:pPr>
            <a:r>
              <a:rPr lang="en-US" sz="3200" dirty="0"/>
              <a:t>Institutional history</a:t>
            </a:r>
          </a:p>
          <a:p>
            <a:pPr lvl="2">
              <a:buFont typeface="Wingdings" panose="05000000000000000000" pitchFamily="2" charset="2"/>
              <a:buChar char="Ø"/>
            </a:pPr>
            <a:endParaRPr lang="en-US" sz="3200" dirty="0"/>
          </a:p>
          <a:p>
            <a:pPr lvl="2">
              <a:buFont typeface="Wingdings" panose="05000000000000000000" pitchFamily="2" charset="2"/>
              <a:buChar char="Ø"/>
            </a:pPr>
            <a:r>
              <a:rPr lang="en-US" sz="3200" dirty="0"/>
              <a:t>Relationship mapping</a:t>
            </a:r>
          </a:p>
          <a:p>
            <a:pPr marL="384048" lvl="2" indent="0">
              <a:buNone/>
            </a:pPr>
            <a:endParaRPr lang="en-US" sz="3200" dirty="0"/>
          </a:p>
        </p:txBody>
      </p:sp>
    </p:spTree>
    <p:extLst>
      <p:ext uri="{BB962C8B-B14F-4D97-AF65-F5344CB8AC3E}">
        <p14:creationId xmlns:p14="http://schemas.microsoft.com/office/powerpoint/2010/main" val="9503881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9A94502-E57E-EE46-018F-AB3497ABA934}"/>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What Makes a GOOD Succession Plan</a:t>
            </a: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E3FBE3FB-D80F-4D57-8AE6-FB4957266A59}"/>
              </a:ext>
            </a:extLst>
          </p:cNvPr>
          <p:cNvGraphicFramePr>
            <a:graphicFrameLocks noGrp="1"/>
          </p:cNvGraphicFramePr>
          <p:nvPr>
            <p:ph idx="1"/>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1355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E62B1FC-4A70-B5B9-E2CE-BDBDC46AD177}"/>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Getting Started: First Steps</a:t>
            </a: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E7CD9FD1-32CF-9204-39C1-F5B30594BA5C}"/>
              </a:ext>
            </a:extLst>
          </p:cNvPr>
          <p:cNvGraphicFramePr>
            <a:graphicFrameLocks noGrp="1"/>
          </p:cNvGraphicFramePr>
          <p:nvPr>
            <p:ph idx="1"/>
            <p:extLst>
              <p:ext uri="{D42A27DB-BD31-4B8C-83A1-F6EECF244321}">
                <p14:modId xmlns:p14="http://schemas.microsoft.com/office/powerpoint/2010/main" val="1106024560"/>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54946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714285B8-6F1E-60F9-89F6-DBC6548A502F}"/>
              </a:ext>
            </a:extLst>
          </p:cNvPr>
          <p:cNvSpPr>
            <a:spLocks noGrp="1"/>
          </p:cNvSpPr>
          <p:nvPr>
            <p:ph type="title"/>
          </p:nvPr>
        </p:nvSpPr>
        <p:spPr>
          <a:xfrm>
            <a:off x="317241" y="516835"/>
            <a:ext cx="3259973" cy="5772840"/>
          </a:xfrm>
        </p:spPr>
        <p:txBody>
          <a:bodyPr anchor="ctr">
            <a:normAutofit/>
          </a:bodyPr>
          <a:lstStyle/>
          <a:p>
            <a:r>
              <a:rPr lang="en-US" sz="3600">
                <a:solidFill>
                  <a:srgbClr val="FFFFFF"/>
                </a:solidFill>
              </a:rPr>
              <a:t>Open Discussion</a:t>
            </a: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1AC7B3A9-47F3-9215-389F-1227EDC2F324}"/>
              </a:ext>
            </a:extLst>
          </p:cNvPr>
          <p:cNvGraphicFramePr>
            <a:graphicFrameLocks noGrp="1"/>
          </p:cNvGraphicFramePr>
          <p:nvPr>
            <p:ph idx="1"/>
            <p:extLst>
              <p:ext uri="{D42A27DB-BD31-4B8C-83A1-F6EECF244321}">
                <p14:modId xmlns:p14="http://schemas.microsoft.com/office/powerpoint/2010/main" val="170050416"/>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0318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FF584-7A6B-10AE-999E-00699BD5E5CB}"/>
              </a:ext>
            </a:extLst>
          </p:cNvPr>
          <p:cNvSpPr>
            <a:spLocks noGrp="1"/>
          </p:cNvSpPr>
          <p:nvPr>
            <p:ph type="title"/>
          </p:nvPr>
        </p:nvSpPr>
        <p:spPr/>
        <p:txBody>
          <a:bodyPr/>
          <a:lstStyle/>
          <a:p>
            <a:r>
              <a:rPr lang="en-US" dirty="0"/>
              <a:t>Introductions…</a:t>
            </a:r>
          </a:p>
        </p:txBody>
      </p:sp>
      <p:sp>
        <p:nvSpPr>
          <p:cNvPr id="3" name="Content Placeholder 2">
            <a:extLst>
              <a:ext uri="{FF2B5EF4-FFF2-40B4-BE49-F238E27FC236}">
                <a16:creationId xmlns:a16="http://schemas.microsoft.com/office/drawing/2014/main" id="{63CE3AC6-24D6-66AE-F7D2-8B74D76CE367}"/>
              </a:ext>
            </a:extLst>
          </p:cNvPr>
          <p:cNvSpPr>
            <a:spLocks noGrp="1"/>
          </p:cNvSpPr>
          <p:nvPr>
            <p:ph idx="1"/>
          </p:nvPr>
        </p:nvSpPr>
        <p:spPr/>
        <p:txBody>
          <a:bodyPr/>
          <a:lstStyle/>
          <a:p>
            <a:r>
              <a:rPr lang="en-US" b="1" dirty="0"/>
              <a:t>My Contact information:</a:t>
            </a:r>
          </a:p>
          <a:p>
            <a:endParaRPr lang="en-US" dirty="0"/>
          </a:p>
          <a:p>
            <a:pPr marL="201168" lvl="1" indent="0">
              <a:buNone/>
            </a:pPr>
            <a:r>
              <a:rPr lang="en-US" sz="2400" dirty="0"/>
              <a:t>Donna Stelling-Gurnett</a:t>
            </a:r>
          </a:p>
          <a:p>
            <a:pPr marL="201168" lvl="1" indent="0">
              <a:buNone/>
            </a:pPr>
            <a:r>
              <a:rPr lang="en-US" sz="2400" dirty="0"/>
              <a:t>VP, Association Management Services</a:t>
            </a:r>
          </a:p>
          <a:p>
            <a:pPr marL="201168" lvl="1" indent="0">
              <a:buNone/>
            </a:pPr>
            <a:r>
              <a:rPr lang="en-US" sz="2400" dirty="0"/>
              <a:t>Hinman Straub, PC</a:t>
            </a:r>
          </a:p>
          <a:p>
            <a:pPr marL="201168" lvl="1" indent="0">
              <a:buNone/>
            </a:pPr>
            <a:r>
              <a:rPr lang="en-US" sz="2400" dirty="0"/>
              <a:t>121 State Street</a:t>
            </a:r>
          </a:p>
          <a:p>
            <a:pPr marL="201168" lvl="1" indent="0">
              <a:buNone/>
            </a:pPr>
            <a:r>
              <a:rPr lang="en-US" sz="2400" dirty="0"/>
              <a:t>Albany, NY 12207</a:t>
            </a:r>
          </a:p>
          <a:p>
            <a:pPr marL="201168" lvl="1" indent="0">
              <a:buNone/>
            </a:pPr>
            <a:endParaRPr lang="en-US" sz="2400" dirty="0"/>
          </a:p>
          <a:p>
            <a:pPr marL="201168" lvl="1" indent="0">
              <a:buNone/>
            </a:pPr>
            <a:r>
              <a:rPr lang="en-US" sz="2400" b="1" dirty="0"/>
              <a:t>Email:  </a:t>
            </a:r>
            <a:r>
              <a:rPr lang="en-US" sz="2400" b="1" dirty="0">
                <a:hlinkClick r:id="rId2"/>
              </a:rPr>
              <a:t>Dgurnett@hinmanstraub.com</a:t>
            </a:r>
            <a:r>
              <a:rPr lang="en-US" sz="2400" b="1" dirty="0"/>
              <a:t>		Cell phone: 978-304-7141</a:t>
            </a:r>
          </a:p>
          <a:p>
            <a:endParaRPr lang="en-US" dirty="0"/>
          </a:p>
        </p:txBody>
      </p:sp>
    </p:spTree>
    <p:extLst>
      <p:ext uri="{BB962C8B-B14F-4D97-AF65-F5344CB8AC3E}">
        <p14:creationId xmlns:p14="http://schemas.microsoft.com/office/powerpoint/2010/main" val="3537179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5230A27-1553-42F8-99D7-829868E137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72232D-B4D6-429F-B3D1-2D9891B85E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2"/>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2CC3441-26B3-4381-B3DF-8AE3C288BC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0251" y="2057399"/>
            <a:ext cx="0" cy="274320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6D3A252-40D2-CC78-4698-1BE68F12A74C}"/>
              </a:ext>
            </a:extLst>
          </p:cNvPr>
          <p:cNvSpPr>
            <a:spLocks noGrp="1"/>
          </p:cNvSpPr>
          <p:nvPr>
            <p:ph idx="1"/>
          </p:nvPr>
        </p:nvSpPr>
        <p:spPr>
          <a:xfrm>
            <a:off x="5134882" y="963507"/>
            <a:ext cx="6135097" cy="4938851"/>
          </a:xfrm>
        </p:spPr>
        <p:txBody>
          <a:bodyPr anchor="ctr">
            <a:normAutofit/>
          </a:bodyPr>
          <a:lstStyle/>
          <a:p>
            <a:r>
              <a:rPr lang="en-US" sz="3200" dirty="0"/>
              <a:t>“Succession planning is not about preparing for failure — it is about ensuring organizational resilience, stability, and mission continuity.”</a:t>
            </a:r>
          </a:p>
        </p:txBody>
      </p:sp>
      <p:pic>
        <p:nvPicPr>
          <p:cNvPr id="5" name="Picture 4">
            <a:extLst>
              <a:ext uri="{FF2B5EF4-FFF2-40B4-BE49-F238E27FC236}">
                <a16:creationId xmlns:a16="http://schemas.microsoft.com/office/drawing/2014/main" id="{C1FCA643-46D1-1D68-FC1D-B6A81C13BC01}"/>
              </a:ext>
            </a:extLst>
          </p:cNvPr>
          <p:cNvPicPr>
            <a:picLocks noChangeAspect="1"/>
          </p:cNvPicPr>
          <p:nvPr/>
        </p:nvPicPr>
        <p:blipFill>
          <a:blip r:embed="rId2"/>
          <a:stretch>
            <a:fillRect/>
          </a:stretch>
        </p:blipFill>
        <p:spPr>
          <a:xfrm>
            <a:off x="561932" y="1331084"/>
            <a:ext cx="3927537" cy="3469515"/>
          </a:xfrm>
          <a:prstGeom prst="rect">
            <a:avLst/>
          </a:prstGeom>
        </p:spPr>
      </p:pic>
    </p:spTree>
    <p:extLst>
      <p:ext uri="{BB962C8B-B14F-4D97-AF65-F5344CB8AC3E}">
        <p14:creationId xmlns:p14="http://schemas.microsoft.com/office/powerpoint/2010/main" val="757702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5C8D2C1-DA83-420D-9635-D52CE066B5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Rectangle 10">
            <a:extLst>
              <a:ext uri="{FF2B5EF4-FFF2-40B4-BE49-F238E27FC236}">
                <a16:creationId xmlns:a16="http://schemas.microsoft.com/office/drawing/2014/main" id="{434F74C9-6A0B-409E-AD1C-45B58BE91B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3" name="Straight Connector 12">
            <a:extLst>
              <a:ext uri="{FF2B5EF4-FFF2-40B4-BE49-F238E27FC236}">
                <a16:creationId xmlns:a16="http://schemas.microsoft.com/office/drawing/2014/main" id="{F5486A9D-1265-4B57-91E6-68E666B978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90AA6468-80AC-4DDF-9CFB-C7A9507E2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6"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34A07885-B47C-CFEF-43A0-872460387820}"/>
              </a:ext>
            </a:extLst>
          </p:cNvPr>
          <p:cNvSpPr>
            <a:spLocks noGrp="1"/>
          </p:cNvSpPr>
          <p:nvPr>
            <p:ph type="title"/>
          </p:nvPr>
        </p:nvSpPr>
        <p:spPr>
          <a:xfrm>
            <a:off x="457200" y="640080"/>
            <a:ext cx="3659246" cy="2926080"/>
          </a:xfrm>
        </p:spPr>
        <p:txBody>
          <a:bodyPr vert="horz" lIns="91440" tIns="45720" rIns="91440" bIns="45720" rtlCol="0" anchor="b">
            <a:normAutofit/>
          </a:bodyPr>
          <a:lstStyle/>
          <a:p>
            <a:r>
              <a:rPr lang="en-US" sz="4400">
                <a:solidFill>
                  <a:srgbClr val="FFFFFF"/>
                </a:solidFill>
              </a:rPr>
              <a:t>Questions…</a:t>
            </a:r>
          </a:p>
        </p:txBody>
      </p:sp>
      <p:pic>
        <p:nvPicPr>
          <p:cNvPr id="5" name="Picture 4" descr="Yellow question mark">
            <a:extLst>
              <a:ext uri="{FF2B5EF4-FFF2-40B4-BE49-F238E27FC236}">
                <a16:creationId xmlns:a16="http://schemas.microsoft.com/office/drawing/2014/main" id="{F439D2C2-028D-1A32-F601-2DF8A232DF97}"/>
              </a:ext>
            </a:extLst>
          </p:cNvPr>
          <p:cNvPicPr>
            <a:picLocks noChangeAspect="1"/>
          </p:cNvPicPr>
          <p:nvPr/>
        </p:nvPicPr>
        <p:blipFill>
          <a:blip r:embed="rId2"/>
          <a:srcRect l="33926"/>
          <a:stretch>
            <a:fillRect/>
          </a:stretch>
        </p:blipFill>
        <p:spPr>
          <a:xfrm>
            <a:off x="4639733" y="10"/>
            <a:ext cx="7552266" cy="6857990"/>
          </a:xfrm>
          <a:prstGeom prst="rect">
            <a:avLst/>
          </a:prstGeom>
        </p:spPr>
      </p:pic>
      <p:sp>
        <p:nvSpPr>
          <p:cNvPr id="17" name="Rectangle 16">
            <a:extLst>
              <a:ext uri="{FF2B5EF4-FFF2-40B4-BE49-F238E27FC236}">
                <a16:creationId xmlns:a16="http://schemas.microsoft.com/office/drawing/2014/main" id="{4AB900CC-5074-4746-A1A4-AF640455BD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475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8488402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B7992E4-1F28-0E19-9563-08BEA05AC2B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C89E9C5-B352-AFBC-946F-1176FF479C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9A3CF3F-97A3-517A-DC1F-BDD8722A7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496091CD-E206-C138-3C27-B8948B5F1AFE}"/>
              </a:ext>
            </a:extLst>
          </p:cNvPr>
          <p:cNvSpPr>
            <a:spLocks noGrp="1"/>
          </p:cNvSpPr>
          <p:nvPr>
            <p:ph type="title"/>
          </p:nvPr>
        </p:nvSpPr>
        <p:spPr>
          <a:xfrm>
            <a:off x="205273" y="605896"/>
            <a:ext cx="3666931" cy="5646208"/>
          </a:xfrm>
        </p:spPr>
        <p:txBody>
          <a:bodyPr anchor="ctr">
            <a:normAutofit/>
          </a:bodyPr>
          <a:lstStyle/>
          <a:p>
            <a:r>
              <a:rPr lang="en-US" sz="3600" dirty="0">
                <a:solidFill>
                  <a:srgbClr val="FFFFFF"/>
                </a:solidFill>
              </a:rPr>
              <a:t>Thursday, May 14th</a:t>
            </a:r>
          </a:p>
        </p:txBody>
      </p:sp>
      <p:sp>
        <p:nvSpPr>
          <p:cNvPr id="12" name="Rectangle 11">
            <a:extLst>
              <a:ext uri="{FF2B5EF4-FFF2-40B4-BE49-F238E27FC236}">
                <a16:creationId xmlns:a16="http://schemas.microsoft.com/office/drawing/2014/main" id="{F2AED9FE-B5EC-3EEC-FD38-18B82DB195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700CB525-BC8F-6D97-0B72-D9A2AE766477}"/>
              </a:ext>
            </a:extLst>
          </p:cNvPr>
          <p:cNvSpPr>
            <a:spLocks noGrp="1"/>
          </p:cNvSpPr>
          <p:nvPr>
            <p:ph idx="1"/>
          </p:nvPr>
        </p:nvSpPr>
        <p:spPr>
          <a:xfrm>
            <a:off x="4742016" y="605896"/>
            <a:ext cx="6413663" cy="5646208"/>
          </a:xfrm>
        </p:spPr>
        <p:txBody>
          <a:bodyPr anchor="ctr">
            <a:normAutofit/>
          </a:bodyPr>
          <a:lstStyle/>
          <a:p>
            <a:r>
              <a:rPr lang="en-US" b="1" dirty="0"/>
              <a:t>Crisis Readiness: Emergency Succession Planning in Action</a:t>
            </a:r>
            <a:endParaRPr lang="en-US" dirty="0"/>
          </a:p>
          <a:p>
            <a:r>
              <a:rPr lang="en-US" dirty="0"/>
              <a:t>Unexpected leadership departures can disrupt operations and stakeholder confidence. This session focuses on developing an emergency succession plan, including immediate response protocols, interim leadership structures, and communication strategies to ensure continuity during periods of uncertainty.</a:t>
            </a:r>
            <a:endParaRPr lang="en-US" sz="4400" dirty="0"/>
          </a:p>
        </p:txBody>
      </p:sp>
    </p:spTree>
    <p:extLst>
      <p:ext uri="{BB962C8B-B14F-4D97-AF65-F5344CB8AC3E}">
        <p14:creationId xmlns:p14="http://schemas.microsoft.com/office/powerpoint/2010/main" val="15399221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27EB16ED-F2C0-DDAE-CA9B-7DD36B45B80C}"/>
              </a:ext>
            </a:extLst>
          </p:cNvPr>
          <p:cNvSpPr>
            <a:spLocks noGrp="1"/>
          </p:cNvSpPr>
          <p:nvPr>
            <p:ph idx="1"/>
          </p:nvPr>
        </p:nvSpPr>
        <p:spPr>
          <a:xfrm>
            <a:off x="1097280" y="914400"/>
            <a:ext cx="10058400" cy="4954693"/>
          </a:xfrm>
        </p:spPr>
        <p:txBody>
          <a:bodyPr/>
          <a:lstStyle/>
          <a:p>
            <a:endParaRPr lang="en-US" dirty="0"/>
          </a:p>
          <a:p>
            <a:r>
              <a:rPr lang="en-US" b="1" dirty="0"/>
              <a:t>My Contact information:</a:t>
            </a:r>
          </a:p>
          <a:p>
            <a:endParaRPr lang="en-US" dirty="0"/>
          </a:p>
          <a:p>
            <a:pPr marL="201168" lvl="1" indent="0">
              <a:buNone/>
            </a:pPr>
            <a:r>
              <a:rPr lang="en-US" sz="2400" dirty="0"/>
              <a:t>Donna Stelling-Gurnett</a:t>
            </a:r>
          </a:p>
          <a:p>
            <a:pPr marL="201168" lvl="1" indent="0">
              <a:buNone/>
            </a:pPr>
            <a:r>
              <a:rPr lang="en-US" sz="2400" dirty="0"/>
              <a:t>VP, Association Management Services</a:t>
            </a:r>
          </a:p>
          <a:p>
            <a:pPr marL="201168" lvl="1" indent="0">
              <a:buNone/>
            </a:pPr>
            <a:r>
              <a:rPr lang="en-US" sz="2400" dirty="0"/>
              <a:t>Hinman Straub, PC</a:t>
            </a:r>
          </a:p>
          <a:p>
            <a:pPr marL="201168" lvl="1" indent="0">
              <a:buNone/>
            </a:pPr>
            <a:r>
              <a:rPr lang="en-US" sz="2400" dirty="0"/>
              <a:t>121 State Street</a:t>
            </a:r>
          </a:p>
          <a:p>
            <a:pPr marL="201168" lvl="1" indent="0">
              <a:buNone/>
            </a:pPr>
            <a:r>
              <a:rPr lang="en-US" sz="2400" dirty="0"/>
              <a:t>Albany, NY 12207</a:t>
            </a:r>
          </a:p>
          <a:p>
            <a:pPr marL="201168" lvl="1" indent="0">
              <a:buNone/>
            </a:pPr>
            <a:endParaRPr lang="en-US" sz="2400" dirty="0"/>
          </a:p>
          <a:p>
            <a:pPr marL="201168" lvl="1" indent="0">
              <a:buNone/>
            </a:pPr>
            <a:r>
              <a:rPr lang="en-US" sz="2400" b="1" dirty="0"/>
              <a:t>Email:  </a:t>
            </a:r>
            <a:r>
              <a:rPr lang="en-US" sz="2400" b="1" dirty="0">
                <a:hlinkClick r:id="rId2"/>
              </a:rPr>
              <a:t>Dgurnett@hinmanstraub.com</a:t>
            </a:r>
            <a:r>
              <a:rPr lang="en-US" sz="2400" b="1" dirty="0"/>
              <a:t>		Cell phone: 978-304-7141</a:t>
            </a:r>
          </a:p>
        </p:txBody>
      </p:sp>
    </p:spTree>
    <p:extLst>
      <p:ext uri="{BB962C8B-B14F-4D97-AF65-F5344CB8AC3E}">
        <p14:creationId xmlns:p14="http://schemas.microsoft.com/office/powerpoint/2010/main" val="689120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0A83D0F-5F1B-9265-7485-AD6304C78C25}"/>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rPr>
              <a:t>Housekeeping items…</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F854EAE3-F130-8FAB-8365-93FEEC34A24F}"/>
              </a:ext>
            </a:extLst>
          </p:cNvPr>
          <p:cNvSpPr>
            <a:spLocks noGrp="1"/>
          </p:cNvSpPr>
          <p:nvPr>
            <p:ph idx="1"/>
          </p:nvPr>
        </p:nvSpPr>
        <p:spPr>
          <a:xfrm>
            <a:off x="4742016" y="605896"/>
            <a:ext cx="6957614" cy="5646208"/>
          </a:xfrm>
        </p:spPr>
        <p:txBody>
          <a:bodyPr anchor="ctr">
            <a:normAutofit/>
          </a:bodyPr>
          <a:lstStyle/>
          <a:p>
            <a:r>
              <a:rPr lang="en-US" sz="2400" dirty="0"/>
              <a:t>Yes – this webinar (and the entire webinar series) is being recorded and will be made available to NPCNYC members!</a:t>
            </a:r>
          </a:p>
          <a:p>
            <a:endParaRPr lang="en-US" sz="2400" dirty="0"/>
          </a:p>
          <a:p>
            <a:r>
              <a:rPr lang="en-US" sz="2400" dirty="0"/>
              <a:t>I would love engagement during this webinar!  Feel free to use the chat function, the Q&amp;A box or raise your hand and we will unmute you so you can ask your question or offer your thoughts and feedback.</a:t>
            </a:r>
          </a:p>
        </p:txBody>
      </p:sp>
    </p:spTree>
    <p:extLst>
      <p:ext uri="{BB962C8B-B14F-4D97-AF65-F5344CB8AC3E}">
        <p14:creationId xmlns:p14="http://schemas.microsoft.com/office/powerpoint/2010/main" val="3043539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4" name="Rectangle 83">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86" name="Rectangle 85">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492370" y="516835"/>
            <a:ext cx="3084844" cy="5772840"/>
          </a:xfrm>
        </p:spPr>
        <p:txBody>
          <a:bodyPr anchor="ctr">
            <a:normAutofit/>
          </a:bodyPr>
          <a:lstStyle/>
          <a:p>
            <a:r>
              <a:rPr lang="en-US" sz="3600" b="1">
                <a:solidFill>
                  <a:srgbClr val="FFFFFF"/>
                </a:solidFill>
              </a:rPr>
              <a:t>Goals for today:</a:t>
            </a:r>
          </a:p>
        </p:txBody>
      </p:sp>
      <p:sp>
        <p:nvSpPr>
          <p:cNvPr id="88" name="Rectangle 87">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aphicFrame>
        <p:nvGraphicFramePr>
          <p:cNvPr id="70" name="Content Placeholder 2">
            <a:extLst>
              <a:ext uri="{FF2B5EF4-FFF2-40B4-BE49-F238E27FC236}">
                <a16:creationId xmlns:a16="http://schemas.microsoft.com/office/drawing/2014/main" id="{E93BD0ED-BAF3-9207-6FCE-8EA17E54BDC5}"/>
              </a:ext>
            </a:extLst>
          </p:cNvPr>
          <p:cNvGraphicFramePr>
            <a:graphicFrameLocks noGrp="1"/>
          </p:cNvGraphicFramePr>
          <p:nvPr>
            <p:ph idx="1"/>
            <p:extLst>
              <p:ext uri="{D42A27DB-BD31-4B8C-83A1-F6EECF244321}">
                <p14:modId xmlns:p14="http://schemas.microsoft.com/office/powerpoint/2010/main" val="423619595"/>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8368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7415C6EF-7D97-885D-F33A-2D3111949D02}"/>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What is succession planning?</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348FEA79-A758-BFE9-420D-F28665D4BFFD}"/>
              </a:ext>
            </a:extLst>
          </p:cNvPr>
          <p:cNvSpPr>
            <a:spLocks noGrp="1"/>
          </p:cNvSpPr>
          <p:nvPr>
            <p:ph idx="1"/>
          </p:nvPr>
        </p:nvSpPr>
        <p:spPr>
          <a:xfrm>
            <a:off x="4566936" y="605896"/>
            <a:ext cx="6588743" cy="5646208"/>
          </a:xfrm>
        </p:spPr>
        <p:txBody>
          <a:bodyPr anchor="ctr">
            <a:normAutofit/>
          </a:bodyPr>
          <a:lstStyle/>
          <a:p>
            <a:r>
              <a:rPr lang="en-US" sz="3200" dirty="0"/>
              <a:t>Succession planning is the intentional process of preparing for leadership and operational transitions to ensure organizational continuity and sustainability.</a:t>
            </a:r>
          </a:p>
        </p:txBody>
      </p:sp>
    </p:spTree>
    <p:extLst>
      <p:ext uri="{BB962C8B-B14F-4D97-AF65-F5344CB8AC3E}">
        <p14:creationId xmlns:p14="http://schemas.microsoft.com/office/powerpoint/2010/main" val="1878830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F8A5F08-4E95-CA33-53B3-1B2EBAB0D751}"/>
              </a:ext>
            </a:extLst>
          </p:cNvPr>
          <p:cNvSpPr>
            <a:spLocks noGrp="1"/>
          </p:cNvSpPr>
          <p:nvPr>
            <p:ph type="title"/>
          </p:nvPr>
        </p:nvSpPr>
        <p:spPr/>
        <p:txBody>
          <a:bodyPr/>
          <a:lstStyle/>
          <a:p>
            <a:r>
              <a:rPr lang="en-US" dirty="0"/>
              <a:t>Why Succession Planning Matters…</a:t>
            </a:r>
          </a:p>
        </p:txBody>
      </p:sp>
      <p:sp>
        <p:nvSpPr>
          <p:cNvPr id="5" name="Text Placeholder 4">
            <a:extLst>
              <a:ext uri="{FF2B5EF4-FFF2-40B4-BE49-F238E27FC236}">
                <a16:creationId xmlns:a16="http://schemas.microsoft.com/office/drawing/2014/main" id="{17F8B386-4A5D-84DC-2119-A63E2380F384}"/>
              </a:ext>
            </a:extLst>
          </p:cNvPr>
          <p:cNvSpPr>
            <a:spLocks noGrp="1"/>
          </p:cNvSpPr>
          <p:nvPr>
            <p:ph type="body" idx="1"/>
          </p:nvPr>
        </p:nvSpPr>
        <p:spPr/>
        <p:txBody>
          <a:bodyPr/>
          <a:lstStyle/>
          <a:p>
            <a:r>
              <a:rPr lang="en-US" b="1" dirty="0"/>
              <a:t>Without a plan</a:t>
            </a:r>
          </a:p>
        </p:txBody>
      </p:sp>
      <p:sp>
        <p:nvSpPr>
          <p:cNvPr id="6" name="Content Placeholder 5">
            <a:extLst>
              <a:ext uri="{FF2B5EF4-FFF2-40B4-BE49-F238E27FC236}">
                <a16:creationId xmlns:a16="http://schemas.microsoft.com/office/drawing/2014/main" id="{ED453A3A-7644-261D-576A-E02FA02D96A1}"/>
              </a:ext>
            </a:extLst>
          </p:cNvPr>
          <p:cNvSpPr>
            <a:spLocks noGrp="1"/>
          </p:cNvSpPr>
          <p:nvPr>
            <p:ph sz="half" idx="2"/>
          </p:nvPr>
        </p:nvSpPr>
        <p:spPr/>
        <p:txBody>
          <a:bodyPr/>
          <a:lstStyle/>
          <a:p>
            <a:pPr>
              <a:buFont typeface="Wingdings" panose="05000000000000000000" pitchFamily="2" charset="2"/>
              <a:buChar char="Ø"/>
            </a:pPr>
            <a:r>
              <a:rPr lang="en-US" dirty="0"/>
              <a:t>Confusion</a:t>
            </a:r>
          </a:p>
          <a:p>
            <a:pPr>
              <a:buFont typeface="Wingdings" panose="05000000000000000000" pitchFamily="2" charset="2"/>
              <a:buChar char="Ø"/>
            </a:pPr>
            <a:r>
              <a:rPr lang="en-US" dirty="0"/>
              <a:t>Reactive decisions</a:t>
            </a:r>
          </a:p>
          <a:p>
            <a:pPr>
              <a:buFont typeface="Wingdings" panose="05000000000000000000" pitchFamily="2" charset="2"/>
              <a:buChar char="Ø"/>
            </a:pPr>
            <a:r>
              <a:rPr lang="en-US" dirty="0"/>
              <a:t>Staff uncertainty</a:t>
            </a:r>
          </a:p>
          <a:p>
            <a:pPr>
              <a:buFont typeface="Wingdings" panose="05000000000000000000" pitchFamily="2" charset="2"/>
              <a:buChar char="Ø"/>
            </a:pPr>
            <a:r>
              <a:rPr lang="en-US" dirty="0"/>
              <a:t>Loss of relationships</a:t>
            </a:r>
          </a:p>
          <a:p>
            <a:pPr>
              <a:buFont typeface="Wingdings" panose="05000000000000000000" pitchFamily="2" charset="2"/>
              <a:buChar char="Ø"/>
            </a:pPr>
            <a:r>
              <a:rPr lang="en-US" dirty="0"/>
              <a:t>Operational disruption</a:t>
            </a:r>
          </a:p>
        </p:txBody>
      </p:sp>
      <p:sp>
        <p:nvSpPr>
          <p:cNvPr id="7" name="Text Placeholder 6">
            <a:extLst>
              <a:ext uri="{FF2B5EF4-FFF2-40B4-BE49-F238E27FC236}">
                <a16:creationId xmlns:a16="http://schemas.microsoft.com/office/drawing/2014/main" id="{8768BB9D-80DC-3DDE-765F-BE3AD2150F0B}"/>
              </a:ext>
            </a:extLst>
          </p:cNvPr>
          <p:cNvSpPr>
            <a:spLocks noGrp="1"/>
          </p:cNvSpPr>
          <p:nvPr>
            <p:ph type="body" sz="quarter" idx="3"/>
          </p:nvPr>
        </p:nvSpPr>
        <p:spPr/>
        <p:txBody>
          <a:bodyPr/>
          <a:lstStyle/>
          <a:p>
            <a:r>
              <a:rPr lang="en-US" b="1" dirty="0"/>
              <a:t>With a plan</a:t>
            </a:r>
          </a:p>
        </p:txBody>
      </p:sp>
      <p:sp>
        <p:nvSpPr>
          <p:cNvPr id="8" name="Content Placeholder 7">
            <a:extLst>
              <a:ext uri="{FF2B5EF4-FFF2-40B4-BE49-F238E27FC236}">
                <a16:creationId xmlns:a16="http://schemas.microsoft.com/office/drawing/2014/main" id="{B8E294F3-7794-0EEA-0EA2-A627E28F293B}"/>
              </a:ext>
            </a:extLst>
          </p:cNvPr>
          <p:cNvSpPr>
            <a:spLocks noGrp="1"/>
          </p:cNvSpPr>
          <p:nvPr>
            <p:ph sz="quarter" idx="4"/>
          </p:nvPr>
        </p:nvSpPr>
        <p:spPr/>
        <p:txBody>
          <a:bodyPr/>
          <a:lstStyle/>
          <a:p>
            <a:pPr>
              <a:buFont typeface="Wingdings" panose="05000000000000000000" pitchFamily="2" charset="2"/>
              <a:buChar char="Ø"/>
            </a:pPr>
            <a:r>
              <a:rPr lang="en-US" dirty="0"/>
              <a:t>Clear process</a:t>
            </a:r>
          </a:p>
          <a:p>
            <a:pPr>
              <a:buFont typeface="Wingdings" panose="05000000000000000000" pitchFamily="2" charset="2"/>
              <a:buChar char="Ø"/>
            </a:pPr>
            <a:r>
              <a:rPr lang="en-US" dirty="0"/>
              <a:t>Strategic decisions</a:t>
            </a:r>
          </a:p>
          <a:p>
            <a:pPr>
              <a:buFont typeface="Wingdings" panose="05000000000000000000" pitchFamily="2" charset="2"/>
              <a:buChar char="Ø"/>
            </a:pPr>
            <a:r>
              <a:rPr lang="en-US" dirty="0"/>
              <a:t>Stability</a:t>
            </a:r>
          </a:p>
          <a:p>
            <a:pPr>
              <a:buFont typeface="Wingdings" panose="05000000000000000000" pitchFamily="2" charset="2"/>
              <a:buChar char="Ø"/>
            </a:pPr>
            <a:r>
              <a:rPr lang="en-US" dirty="0"/>
              <a:t>Continuity</a:t>
            </a:r>
          </a:p>
          <a:p>
            <a:pPr>
              <a:buFont typeface="Wingdings" panose="05000000000000000000" pitchFamily="2" charset="2"/>
              <a:buChar char="Ø"/>
            </a:pPr>
            <a:r>
              <a:rPr lang="en-US" dirty="0"/>
              <a:t>Organizational resilience</a:t>
            </a:r>
          </a:p>
        </p:txBody>
      </p:sp>
    </p:spTree>
    <p:extLst>
      <p:ext uri="{BB962C8B-B14F-4D97-AF65-F5344CB8AC3E}">
        <p14:creationId xmlns:p14="http://schemas.microsoft.com/office/powerpoint/2010/main" val="1790610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Title 8">
            <a:extLst>
              <a:ext uri="{FF2B5EF4-FFF2-40B4-BE49-F238E27FC236}">
                <a16:creationId xmlns:a16="http://schemas.microsoft.com/office/drawing/2014/main" id="{86D950E4-C71A-8A4B-DD50-EA40DAEDE637}"/>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Common Misconceptions</a:t>
            </a:r>
          </a:p>
        </p:txBody>
      </p:sp>
      <p:sp>
        <p:nvSpPr>
          <p:cNvPr id="19" name="Rectangle 18">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Content Placeholder 9">
            <a:extLst>
              <a:ext uri="{FF2B5EF4-FFF2-40B4-BE49-F238E27FC236}">
                <a16:creationId xmlns:a16="http://schemas.microsoft.com/office/drawing/2014/main" id="{1290C162-0DAA-6302-7FA7-7BE6C4436704}"/>
              </a:ext>
            </a:extLst>
          </p:cNvPr>
          <p:cNvSpPr>
            <a:spLocks noGrp="1"/>
          </p:cNvSpPr>
          <p:nvPr>
            <p:ph idx="1"/>
          </p:nvPr>
        </p:nvSpPr>
        <p:spPr>
          <a:xfrm>
            <a:off x="4566936" y="605896"/>
            <a:ext cx="7344327" cy="5646208"/>
          </a:xfrm>
        </p:spPr>
        <p:txBody>
          <a:bodyPr anchor="ctr">
            <a:normAutofit/>
          </a:bodyPr>
          <a:lstStyle/>
          <a:p>
            <a:r>
              <a:rPr lang="en-US" sz="2400" dirty="0"/>
              <a:t>❌ “Succession planning means someone is leaving soon.”</a:t>
            </a:r>
          </a:p>
          <a:p>
            <a:br>
              <a:rPr lang="en-US" sz="2400" dirty="0"/>
            </a:br>
            <a:r>
              <a:rPr lang="en-US" sz="2400" dirty="0"/>
              <a:t>❌ “We’re too small to need a plan.”</a:t>
            </a:r>
            <a:br>
              <a:rPr lang="en-US" sz="2400" dirty="0"/>
            </a:br>
            <a:endParaRPr lang="en-US" sz="2400" dirty="0"/>
          </a:p>
          <a:p>
            <a:r>
              <a:rPr lang="en-US" sz="2400" dirty="0"/>
              <a:t>❌ “It’s only about the Executive Director.”</a:t>
            </a:r>
            <a:br>
              <a:rPr lang="en-US" sz="2400" dirty="0"/>
            </a:br>
            <a:endParaRPr lang="en-US" sz="2400" dirty="0"/>
          </a:p>
          <a:p>
            <a:r>
              <a:rPr lang="en-US" sz="2400" dirty="0"/>
              <a:t>❌ “The Board will figure it out when the time comes.”</a:t>
            </a:r>
            <a:br>
              <a:rPr lang="en-US" sz="2400" dirty="0"/>
            </a:br>
            <a:endParaRPr lang="en-US" sz="2400" dirty="0"/>
          </a:p>
          <a:p>
            <a:r>
              <a:rPr lang="en-US" sz="2400" dirty="0"/>
              <a:t>❌ “We already have a strategic plan.”</a:t>
            </a:r>
          </a:p>
        </p:txBody>
      </p:sp>
    </p:spTree>
    <p:extLst>
      <p:ext uri="{BB962C8B-B14F-4D97-AF65-F5344CB8AC3E}">
        <p14:creationId xmlns:p14="http://schemas.microsoft.com/office/powerpoint/2010/main" val="1523011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Rectangle 28">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F91BEBE-FC6B-BB1F-1E39-A0DD7A7EFB8B}"/>
              </a:ext>
            </a:extLst>
          </p:cNvPr>
          <p:cNvSpPr>
            <a:spLocks noGrp="1"/>
          </p:cNvSpPr>
          <p:nvPr>
            <p:ph type="title"/>
          </p:nvPr>
        </p:nvSpPr>
        <p:spPr>
          <a:xfrm>
            <a:off x="492370" y="516835"/>
            <a:ext cx="3084844" cy="5772840"/>
          </a:xfrm>
        </p:spPr>
        <p:txBody>
          <a:bodyPr anchor="ctr">
            <a:normAutofit/>
          </a:bodyPr>
          <a:lstStyle/>
          <a:p>
            <a:r>
              <a:rPr lang="en-US" sz="3600" dirty="0">
                <a:solidFill>
                  <a:srgbClr val="FFFFFF"/>
                </a:solidFill>
              </a:rPr>
              <a:t>Emergency vs. Planned Transitions</a:t>
            </a:r>
          </a:p>
        </p:txBody>
      </p:sp>
      <p:sp>
        <p:nvSpPr>
          <p:cNvPr id="30" name="Rectangle 29">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31" name="Content Placeholder 2">
            <a:extLst>
              <a:ext uri="{FF2B5EF4-FFF2-40B4-BE49-F238E27FC236}">
                <a16:creationId xmlns:a16="http://schemas.microsoft.com/office/drawing/2014/main" id="{14AA6109-6C86-061D-30EA-B93D607865ED}"/>
              </a:ext>
            </a:extLst>
          </p:cNvPr>
          <p:cNvGraphicFramePr>
            <a:graphicFrameLocks noGrp="1"/>
          </p:cNvGraphicFramePr>
          <p:nvPr>
            <p:ph idx="1"/>
          </p:nvPr>
        </p:nvGraphicFramePr>
        <p:xfrm>
          <a:off x="4331369" y="252663"/>
          <a:ext cx="7676148" cy="64729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0803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C6ED84-3D85-6E31-D09D-FF6B9B9F6D74}"/>
              </a:ext>
            </a:extLst>
          </p:cNvPr>
          <p:cNvSpPr>
            <a:spLocks noGrp="1"/>
          </p:cNvSpPr>
          <p:nvPr>
            <p:ph type="title"/>
          </p:nvPr>
        </p:nvSpPr>
        <p:spPr>
          <a:xfrm>
            <a:off x="758535" y="286603"/>
            <a:ext cx="10931237" cy="1450757"/>
          </a:xfrm>
        </p:spPr>
        <p:txBody>
          <a:bodyPr/>
          <a:lstStyle/>
          <a:p>
            <a:r>
              <a:rPr lang="en-US" dirty="0"/>
              <a:t> Succession Planning vs. Strategic Planning</a:t>
            </a:r>
          </a:p>
        </p:txBody>
      </p:sp>
      <p:sp>
        <p:nvSpPr>
          <p:cNvPr id="5" name="Content Placeholder 4">
            <a:extLst>
              <a:ext uri="{FF2B5EF4-FFF2-40B4-BE49-F238E27FC236}">
                <a16:creationId xmlns:a16="http://schemas.microsoft.com/office/drawing/2014/main" id="{077006BE-6081-05CD-F392-78981F9DCEE3}"/>
              </a:ext>
            </a:extLst>
          </p:cNvPr>
          <p:cNvSpPr>
            <a:spLocks noGrp="1"/>
          </p:cNvSpPr>
          <p:nvPr>
            <p:ph sz="half" idx="1"/>
          </p:nvPr>
        </p:nvSpPr>
        <p:spPr>
          <a:xfrm>
            <a:off x="6578704" y="2051008"/>
            <a:ext cx="4937760" cy="4023360"/>
          </a:xfrm>
        </p:spPr>
        <p:txBody>
          <a:bodyPr/>
          <a:lstStyle/>
          <a:p>
            <a:r>
              <a:rPr lang="en-US" sz="2800" dirty="0"/>
              <a:t>Strategic Planning:</a:t>
            </a:r>
          </a:p>
          <a:p>
            <a:pPr>
              <a:buFont typeface="Wingdings" panose="05000000000000000000" pitchFamily="2" charset="2"/>
              <a:buChar char="Ø"/>
            </a:pPr>
            <a:r>
              <a:rPr lang="en-US" sz="2400" dirty="0"/>
              <a:t>Focuses on organizational direction</a:t>
            </a:r>
          </a:p>
          <a:p>
            <a:pPr>
              <a:buFont typeface="Wingdings" panose="05000000000000000000" pitchFamily="2" charset="2"/>
              <a:buChar char="Ø"/>
            </a:pPr>
            <a:r>
              <a:rPr lang="en-US" sz="2400" dirty="0"/>
              <a:t>Defines goals and priorities</a:t>
            </a:r>
          </a:p>
          <a:p>
            <a:pPr>
              <a:buFont typeface="Wingdings" panose="05000000000000000000" pitchFamily="2" charset="2"/>
              <a:buChar char="Ø"/>
            </a:pPr>
            <a:r>
              <a:rPr lang="en-US" sz="2400" dirty="0"/>
              <a:t>Mission/program focused</a:t>
            </a:r>
          </a:p>
          <a:p>
            <a:pPr>
              <a:buFont typeface="Wingdings" panose="05000000000000000000" pitchFamily="2" charset="2"/>
              <a:buChar char="Ø"/>
            </a:pPr>
            <a:r>
              <a:rPr lang="en-US" sz="2400" dirty="0"/>
              <a:t>Usually 3–5 year vision</a:t>
            </a:r>
          </a:p>
          <a:p>
            <a:pPr>
              <a:buFont typeface="Wingdings" panose="05000000000000000000" pitchFamily="2" charset="2"/>
              <a:buChar char="Ø"/>
            </a:pPr>
            <a:r>
              <a:rPr lang="en-US" sz="2400" dirty="0"/>
              <a:t>Answers “Where are we going?”</a:t>
            </a:r>
          </a:p>
        </p:txBody>
      </p:sp>
      <p:sp>
        <p:nvSpPr>
          <p:cNvPr id="6" name="Content Placeholder 5">
            <a:extLst>
              <a:ext uri="{FF2B5EF4-FFF2-40B4-BE49-F238E27FC236}">
                <a16:creationId xmlns:a16="http://schemas.microsoft.com/office/drawing/2014/main" id="{1458BBD9-CFB9-3140-6C1B-57EADE79D2DA}"/>
              </a:ext>
            </a:extLst>
          </p:cNvPr>
          <p:cNvSpPr>
            <a:spLocks noGrp="1"/>
          </p:cNvSpPr>
          <p:nvPr>
            <p:ph sz="half" idx="2"/>
          </p:nvPr>
        </p:nvSpPr>
        <p:spPr>
          <a:xfrm>
            <a:off x="758535" y="2051008"/>
            <a:ext cx="4937760" cy="4023360"/>
          </a:xfrm>
        </p:spPr>
        <p:txBody>
          <a:bodyPr/>
          <a:lstStyle/>
          <a:p>
            <a:r>
              <a:rPr lang="en-US" sz="2800" dirty="0"/>
              <a:t>Succession Planning</a:t>
            </a:r>
          </a:p>
          <a:p>
            <a:pPr>
              <a:buFont typeface="Wingdings" panose="05000000000000000000" pitchFamily="2" charset="2"/>
              <a:buChar char="Ø"/>
            </a:pPr>
            <a:r>
              <a:rPr lang="en-US" sz="2400" dirty="0"/>
              <a:t>Focuses on leadership continuity</a:t>
            </a:r>
          </a:p>
          <a:p>
            <a:pPr>
              <a:buFont typeface="Wingdings" panose="05000000000000000000" pitchFamily="2" charset="2"/>
              <a:buChar char="Ø"/>
            </a:pPr>
            <a:r>
              <a:rPr lang="en-US" sz="2400" dirty="0"/>
              <a:t>Defines transition preparedness</a:t>
            </a:r>
          </a:p>
          <a:p>
            <a:pPr>
              <a:buFont typeface="Wingdings" panose="05000000000000000000" pitchFamily="2" charset="2"/>
              <a:buChar char="Ø"/>
            </a:pPr>
            <a:r>
              <a:rPr lang="en-US" sz="2400" dirty="0"/>
              <a:t>People/process focused</a:t>
            </a:r>
          </a:p>
          <a:p>
            <a:pPr>
              <a:buFont typeface="Wingdings" panose="05000000000000000000" pitchFamily="2" charset="2"/>
              <a:buChar char="Ø"/>
            </a:pPr>
            <a:r>
              <a:rPr lang="en-US" sz="2400" dirty="0"/>
              <a:t>Ongoing readiness process</a:t>
            </a:r>
          </a:p>
          <a:p>
            <a:pPr>
              <a:buFont typeface="Wingdings" panose="05000000000000000000" pitchFamily="2" charset="2"/>
              <a:buChar char="Ø"/>
            </a:pPr>
            <a:r>
              <a:rPr lang="en-US" sz="2400" dirty="0"/>
              <a:t>Answers “Who leads and how do we sustain operations?”</a:t>
            </a:r>
          </a:p>
        </p:txBody>
      </p:sp>
    </p:spTree>
    <p:extLst>
      <p:ext uri="{BB962C8B-B14F-4D97-AF65-F5344CB8AC3E}">
        <p14:creationId xmlns:p14="http://schemas.microsoft.com/office/powerpoint/2010/main" val="8024995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O_APP_VERSION" val="1.13.0.5724"/>
  <p:tag name="SLIDO_PRESENTATION_ID" val="8d768fac-5f3b-4252-8ffd-ce49752b75c4"/>
  <p:tag name="SLIDO_EVENT_UUID" val="abf676ea-1cfd-410d-beb9-a68eb54599a1"/>
  <p:tag name="SLIDO_EVENT_SECTION_UUID" val="14074ee7-bf4b-4c76-ad25-33a6877b480a"/>
</p:tagLst>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e19f2def-6a85-489d-9ae7-8ea3fae1cd2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253D95C306AF14793D9715AA235BB57" ma:contentTypeVersion="12" ma:contentTypeDescription="Create a new document." ma:contentTypeScope="" ma:versionID="9491def40226afffdd7820056b1d795a">
  <xsd:schema xmlns:xsd="http://www.w3.org/2001/XMLSchema" xmlns:xs="http://www.w3.org/2001/XMLSchema" xmlns:p="http://schemas.microsoft.com/office/2006/metadata/properties" xmlns:ns3="e19f2def-6a85-489d-9ae7-8ea3fae1cd24" targetNamespace="http://schemas.microsoft.com/office/2006/metadata/properties" ma:root="true" ma:fieldsID="1dc3ca2d5426eff0886d6f958dab90c7" ns3:_="">
    <xsd:import namespace="e19f2def-6a85-489d-9ae7-8ea3fae1cd24"/>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9f2def-6a85-489d-9ae7-8ea3fae1cd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_activity" ma:index="18" nillable="true" ma:displayName="_activity" ma:hidden="true" ma:internalName="_activity">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EAF6C8-8108-4D13-875D-4F83D9FCB8D7}">
  <ds:schemaRefs>
    <ds:schemaRef ds:uri="e19f2def-6a85-489d-9ae7-8ea3fae1cd24"/>
    <ds:schemaRef ds:uri="http://schemas.openxmlformats.org/package/2006/metadata/core-properties"/>
    <ds:schemaRef ds:uri="http://purl.org/dc/terms/"/>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1458B21C-F36B-4FD8-A846-B36105FB5B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9f2def-6a85-489d-9ae7-8ea3fae1cd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775A3B5-76B6-4E5F-8823-A16AF1785A8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556</TotalTime>
  <Words>838</Words>
  <Application>Microsoft Office PowerPoint</Application>
  <PresentationFormat>Widescreen</PresentationFormat>
  <Paragraphs>170</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Candara</vt:lpstr>
      <vt:lpstr>Wingdings</vt:lpstr>
      <vt:lpstr>Retrospect</vt:lpstr>
      <vt:lpstr>Succession Planning Webinar Series </vt:lpstr>
      <vt:lpstr>Introductions…</vt:lpstr>
      <vt:lpstr>Housekeeping items…</vt:lpstr>
      <vt:lpstr>Goals for today:</vt:lpstr>
      <vt:lpstr>What is succession planning?</vt:lpstr>
      <vt:lpstr>Why Succession Planning Matters…</vt:lpstr>
      <vt:lpstr>Common Misconceptions</vt:lpstr>
      <vt:lpstr>Emergency vs. Planned Transitions</vt:lpstr>
      <vt:lpstr> Succession Planning vs. Strategic Planning</vt:lpstr>
      <vt:lpstr>Strategic plans and Succession plans should support one another.</vt:lpstr>
      <vt:lpstr>The Board’s Role…  “A board’s fiduciary responsibility includes ensuring organizational continuity.”</vt:lpstr>
      <vt:lpstr>Elements of an Effective Succession Plan</vt:lpstr>
      <vt:lpstr>Elements of an Effective Succession Plan</vt:lpstr>
      <vt:lpstr>Elements of an Effective Succession Plan</vt:lpstr>
      <vt:lpstr>Elements of an Effective Succession Plan</vt:lpstr>
      <vt:lpstr>Elements of an Effective Succession Plan</vt:lpstr>
      <vt:lpstr>What Makes a GOOD Succession Plan</vt:lpstr>
      <vt:lpstr>Getting Started: First Steps</vt:lpstr>
      <vt:lpstr>Open Discussion</vt:lpstr>
      <vt:lpstr>PowerPoint Presentation</vt:lpstr>
      <vt:lpstr>Questions…</vt:lpstr>
      <vt:lpstr>Thursday, May 14th</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APC Winter Membership Meeting</dc:title>
  <dc:creator>Donna Gurnett</dc:creator>
  <cp:lastModifiedBy>Donna Gurnett</cp:lastModifiedBy>
  <cp:revision>17</cp:revision>
  <dcterms:created xsi:type="dcterms:W3CDTF">2023-01-24T20:34:35Z</dcterms:created>
  <dcterms:modified xsi:type="dcterms:W3CDTF">2026-05-06T20:17:03Z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0x0101006253D95C306AF14793D9715AA235BB57</vt:lpwstr>
  </property>
</Properties>
</file>