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0" r:id="rId4"/>
  </p:sldMasterIdLst>
  <p:sldIdLst>
    <p:sldId id="256" r:id="rId5"/>
    <p:sldId id="294" r:id="rId6"/>
    <p:sldId id="295" r:id="rId7"/>
    <p:sldId id="257" r:id="rId8"/>
    <p:sldId id="302" r:id="rId9"/>
    <p:sldId id="286" r:id="rId10"/>
    <p:sldId id="303" r:id="rId11"/>
    <p:sldId id="315" r:id="rId12"/>
    <p:sldId id="316" r:id="rId13"/>
    <p:sldId id="319" r:id="rId14"/>
    <p:sldId id="317" r:id="rId15"/>
    <p:sldId id="318" r:id="rId16"/>
    <p:sldId id="320" r:id="rId17"/>
    <p:sldId id="321" r:id="rId18"/>
    <p:sldId id="322" r:id="rId19"/>
    <p:sldId id="326" r:id="rId20"/>
    <p:sldId id="327" r:id="rId21"/>
    <p:sldId id="323" r:id="rId22"/>
    <p:sldId id="324" r:id="rId23"/>
    <p:sldId id="313" r:id="rId24"/>
    <p:sldId id="290" r:id="rId25"/>
    <p:sldId id="297" r:id="rId26"/>
    <p:sldId id="325" r:id="rId27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B265C1-CC9B-45A6-9DCF-AC99E73F8BC0}" v="5" dt="2026-05-13T21:04:40.007"/>
    <p1510:client id="{B406905C-04F2-4F6F-BCB7-6C7250A204EF}" v="193" dt="2026-05-12T23:40:16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a Gurnett" userId="66978072-17d4-44f8-ab06-c36ea5698064" providerId="ADAL" clId="{EAA297AA-B81E-497D-A880-9CD110E68FBD}"/>
    <pc:docChg chg="custSel addSld modSld sldOrd">
      <pc:chgData name="Donna Gurnett" userId="66978072-17d4-44f8-ab06-c36ea5698064" providerId="ADAL" clId="{EAA297AA-B81E-497D-A880-9CD110E68FBD}" dt="2026-05-13T21:14:51.975" v="166" actId="1076"/>
      <pc:docMkLst>
        <pc:docMk/>
      </pc:docMkLst>
      <pc:sldChg chg="modSp mod">
        <pc:chgData name="Donna Gurnett" userId="66978072-17d4-44f8-ab06-c36ea5698064" providerId="ADAL" clId="{EAA297AA-B81E-497D-A880-9CD110E68FBD}" dt="2026-05-13T21:12:24.957" v="156" actId="122"/>
        <pc:sldMkLst>
          <pc:docMk/>
          <pc:sldMk cId="1790610511" sldId="302"/>
        </pc:sldMkLst>
        <pc:spChg chg="mod">
          <ac:chgData name="Donna Gurnett" userId="66978072-17d4-44f8-ab06-c36ea5698064" providerId="ADAL" clId="{EAA297AA-B81E-497D-A880-9CD110E68FBD}" dt="2026-05-13T21:12:24.957" v="156" actId="122"/>
          <ac:spMkLst>
            <pc:docMk/>
            <pc:sldMk cId="1790610511" sldId="302"/>
            <ac:spMk id="4" creationId="{BF8A5F08-4E95-CA33-53B3-1B2EBAB0D751}"/>
          </ac:spMkLst>
        </pc:spChg>
      </pc:sldChg>
      <pc:sldChg chg="modSp mod">
        <pc:chgData name="Donna Gurnett" userId="66978072-17d4-44f8-ab06-c36ea5698064" providerId="ADAL" clId="{EAA297AA-B81E-497D-A880-9CD110E68FBD}" dt="2026-05-13T21:13:34.070" v="165" actId="122"/>
        <pc:sldMkLst>
          <pc:docMk/>
          <pc:sldMk cId="2010318716" sldId="313"/>
        </pc:sldMkLst>
        <pc:spChg chg="mod">
          <ac:chgData name="Donna Gurnett" userId="66978072-17d4-44f8-ab06-c36ea5698064" providerId="ADAL" clId="{EAA297AA-B81E-497D-A880-9CD110E68FBD}" dt="2026-05-13T21:13:34.070" v="165" actId="122"/>
          <ac:spMkLst>
            <pc:docMk/>
            <pc:sldMk cId="2010318716" sldId="313"/>
            <ac:spMk id="2" creationId="{714285B8-6F1E-60F9-89F6-DBC6548A502F}"/>
          </ac:spMkLst>
        </pc:spChg>
      </pc:sldChg>
      <pc:sldChg chg="modSp mod">
        <pc:chgData name="Donna Gurnett" userId="66978072-17d4-44f8-ab06-c36ea5698064" providerId="ADAL" clId="{EAA297AA-B81E-497D-A880-9CD110E68FBD}" dt="2026-05-13T21:12:17.918" v="155" actId="122"/>
        <pc:sldMkLst>
          <pc:docMk/>
          <pc:sldMk cId="3970154702" sldId="315"/>
        </pc:sldMkLst>
        <pc:spChg chg="mod">
          <ac:chgData name="Donna Gurnett" userId="66978072-17d4-44f8-ab06-c36ea5698064" providerId="ADAL" clId="{EAA297AA-B81E-497D-A880-9CD110E68FBD}" dt="2026-05-13T21:12:17.918" v="155" actId="122"/>
          <ac:spMkLst>
            <pc:docMk/>
            <pc:sldMk cId="3970154702" sldId="315"/>
            <ac:spMk id="2" creationId="{3BAEB3B6-7B52-B53D-813D-223B7FCD8F3A}"/>
          </ac:spMkLst>
        </pc:spChg>
      </pc:sldChg>
      <pc:sldChg chg="modSp mod">
        <pc:chgData name="Donna Gurnett" userId="66978072-17d4-44f8-ab06-c36ea5698064" providerId="ADAL" clId="{EAA297AA-B81E-497D-A880-9CD110E68FBD}" dt="2026-05-13T21:14:51.975" v="166" actId="1076"/>
        <pc:sldMkLst>
          <pc:docMk/>
          <pc:sldMk cId="621498317" sldId="316"/>
        </pc:sldMkLst>
        <pc:spChg chg="mod">
          <ac:chgData name="Donna Gurnett" userId="66978072-17d4-44f8-ab06-c36ea5698064" providerId="ADAL" clId="{EAA297AA-B81E-497D-A880-9CD110E68FBD}" dt="2026-05-13T21:12:11.117" v="154" actId="122"/>
          <ac:spMkLst>
            <pc:docMk/>
            <pc:sldMk cId="621498317" sldId="316"/>
            <ac:spMk id="2" creationId="{50F57392-8322-58E6-9F6E-8437EF63DAA4}"/>
          </ac:spMkLst>
        </pc:spChg>
        <pc:graphicFrameChg chg="mod">
          <ac:chgData name="Donna Gurnett" userId="66978072-17d4-44f8-ab06-c36ea5698064" providerId="ADAL" clId="{EAA297AA-B81E-497D-A880-9CD110E68FBD}" dt="2026-05-13T21:14:51.975" v="166" actId="1076"/>
          <ac:graphicFrameMkLst>
            <pc:docMk/>
            <pc:sldMk cId="621498317" sldId="316"/>
            <ac:graphicFrameMk id="5" creationId="{849C39D5-73C6-E965-01B6-E67D341C51FC}"/>
          </ac:graphicFrameMkLst>
        </pc:graphicFrameChg>
      </pc:sldChg>
      <pc:sldChg chg="modSp mod">
        <pc:chgData name="Donna Gurnett" userId="66978072-17d4-44f8-ab06-c36ea5698064" providerId="ADAL" clId="{EAA297AA-B81E-497D-A880-9CD110E68FBD}" dt="2026-05-13T21:05:14.596" v="141" actId="20577"/>
        <pc:sldMkLst>
          <pc:docMk/>
          <pc:sldMk cId="3127540418" sldId="317"/>
        </pc:sldMkLst>
        <pc:graphicFrameChg chg="mod modGraphic">
          <ac:chgData name="Donna Gurnett" userId="66978072-17d4-44f8-ab06-c36ea5698064" providerId="ADAL" clId="{EAA297AA-B81E-497D-A880-9CD110E68FBD}" dt="2026-05-13T21:05:14.596" v="141" actId="20577"/>
          <ac:graphicFrameMkLst>
            <pc:docMk/>
            <pc:sldMk cId="3127540418" sldId="317"/>
            <ac:graphicFrameMk id="20" creationId="{980541A0-7F8F-F1D5-7FDB-C515F2F6DCFA}"/>
          </ac:graphicFrameMkLst>
        </pc:graphicFrameChg>
      </pc:sldChg>
      <pc:sldChg chg="modSp mod">
        <pc:chgData name="Donna Gurnett" userId="66978072-17d4-44f8-ab06-c36ea5698064" providerId="ADAL" clId="{EAA297AA-B81E-497D-A880-9CD110E68FBD}" dt="2026-05-13T21:12:43.282" v="158" actId="122"/>
        <pc:sldMkLst>
          <pc:docMk/>
          <pc:sldMk cId="2595312494" sldId="318"/>
        </pc:sldMkLst>
        <pc:spChg chg="mod">
          <ac:chgData name="Donna Gurnett" userId="66978072-17d4-44f8-ab06-c36ea5698064" providerId="ADAL" clId="{EAA297AA-B81E-497D-A880-9CD110E68FBD}" dt="2026-05-13T21:12:43.282" v="158" actId="122"/>
          <ac:spMkLst>
            <pc:docMk/>
            <pc:sldMk cId="2595312494" sldId="318"/>
            <ac:spMk id="2" creationId="{B703A7E6-B519-4570-073A-CB56F3234B78}"/>
          </ac:spMkLst>
        </pc:spChg>
      </pc:sldChg>
      <pc:sldChg chg="modSp mod ord">
        <pc:chgData name="Donna Gurnett" userId="66978072-17d4-44f8-ab06-c36ea5698064" providerId="ADAL" clId="{EAA297AA-B81E-497D-A880-9CD110E68FBD}" dt="2026-05-13T21:12:35.308" v="157" actId="122"/>
        <pc:sldMkLst>
          <pc:docMk/>
          <pc:sldMk cId="3946799504" sldId="319"/>
        </pc:sldMkLst>
        <pc:spChg chg="mod">
          <ac:chgData name="Donna Gurnett" userId="66978072-17d4-44f8-ab06-c36ea5698064" providerId="ADAL" clId="{EAA297AA-B81E-497D-A880-9CD110E68FBD}" dt="2026-05-13T21:12:35.308" v="157" actId="122"/>
          <ac:spMkLst>
            <pc:docMk/>
            <pc:sldMk cId="3946799504" sldId="319"/>
            <ac:spMk id="2" creationId="{35291251-EF3D-5D4D-0EA1-955BF7B073B0}"/>
          </ac:spMkLst>
        </pc:spChg>
      </pc:sldChg>
      <pc:sldChg chg="modSp mod">
        <pc:chgData name="Donna Gurnett" userId="66978072-17d4-44f8-ab06-c36ea5698064" providerId="ADAL" clId="{EAA297AA-B81E-497D-A880-9CD110E68FBD}" dt="2026-05-13T21:12:52.518" v="159" actId="122"/>
        <pc:sldMkLst>
          <pc:docMk/>
          <pc:sldMk cId="1143530840" sldId="320"/>
        </pc:sldMkLst>
        <pc:spChg chg="mod">
          <ac:chgData name="Donna Gurnett" userId="66978072-17d4-44f8-ab06-c36ea5698064" providerId="ADAL" clId="{EAA297AA-B81E-497D-A880-9CD110E68FBD}" dt="2026-05-13T21:12:52.518" v="159" actId="122"/>
          <ac:spMkLst>
            <pc:docMk/>
            <pc:sldMk cId="1143530840" sldId="320"/>
            <ac:spMk id="2" creationId="{3D53D8F9-6B19-F35D-0428-4463FCB4D137}"/>
          </ac:spMkLst>
        </pc:spChg>
        <pc:spChg chg="mod">
          <ac:chgData name="Donna Gurnett" userId="66978072-17d4-44f8-ab06-c36ea5698064" providerId="ADAL" clId="{EAA297AA-B81E-497D-A880-9CD110E68FBD}" dt="2026-05-13T21:09:10.354" v="146" actId="1076"/>
          <ac:spMkLst>
            <pc:docMk/>
            <pc:sldMk cId="1143530840" sldId="320"/>
            <ac:spMk id="3" creationId="{D1BF46D5-7D98-FED1-9594-1F143CA73348}"/>
          </ac:spMkLst>
        </pc:spChg>
      </pc:sldChg>
      <pc:sldChg chg="modSp mod">
        <pc:chgData name="Donna Gurnett" userId="66978072-17d4-44f8-ab06-c36ea5698064" providerId="ADAL" clId="{EAA297AA-B81E-497D-A880-9CD110E68FBD}" dt="2026-05-13T21:12:58.512" v="160" actId="122"/>
        <pc:sldMkLst>
          <pc:docMk/>
          <pc:sldMk cId="704090435" sldId="321"/>
        </pc:sldMkLst>
        <pc:spChg chg="mod">
          <ac:chgData name="Donna Gurnett" userId="66978072-17d4-44f8-ab06-c36ea5698064" providerId="ADAL" clId="{EAA297AA-B81E-497D-A880-9CD110E68FBD}" dt="2026-05-13T21:12:58.512" v="160" actId="122"/>
          <ac:spMkLst>
            <pc:docMk/>
            <pc:sldMk cId="704090435" sldId="321"/>
            <ac:spMk id="2" creationId="{2D4D2877-1DB3-F054-E245-8E51D6B1E272}"/>
          </ac:spMkLst>
        </pc:spChg>
        <pc:spChg chg="mod">
          <ac:chgData name="Donna Gurnett" userId="66978072-17d4-44f8-ab06-c36ea5698064" providerId="ADAL" clId="{EAA297AA-B81E-497D-A880-9CD110E68FBD}" dt="2026-05-13T21:10:32.018" v="152" actId="1076"/>
          <ac:spMkLst>
            <pc:docMk/>
            <pc:sldMk cId="704090435" sldId="321"/>
            <ac:spMk id="3" creationId="{F800D274-A149-03C9-9262-3413FC7CE41A}"/>
          </ac:spMkLst>
        </pc:spChg>
        <pc:picChg chg="mod">
          <ac:chgData name="Donna Gurnett" userId="66978072-17d4-44f8-ab06-c36ea5698064" providerId="ADAL" clId="{EAA297AA-B81E-497D-A880-9CD110E68FBD}" dt="2026-05-13T21:10:42.617" v="153" actId="1076"/>
          <ac:picMkLst>
            <pc:docMk/>
            <pc:sldMk cId="704090435" sldId="321"/>
            <ac:picMk id="7" creationId="{E019FB69-4BE1-1C02-2905-27A1045DD631}"/>
          </ac:picMkLst>
        </pc:picChg>
      </pc:sldChg>
      <pc:sldChg chg="addSp modSp mod setBg">
        <pc:chgData name="Donna Gurnett" userId="66978072-17d4-44f8-ab06-c36ea5698064" providerId="ADAL" clId="{EAA297AA-B81E-497D-A880-9CD110E68FBD}" dt="2026-05-13T21:13:03.088" v="161" actId="122"/>
        <pc:sldMkLst>
          <pc:docMk/>
          <pc:sldMk cId="1448360459" sldId="322"/>
        </pc:sldMkLst>
        <pc:spChg chg="mod">
          <ac:chgData name="Donna Gurnett" userId="66978072-17d4-44f8-ab06-c36ea5698064" providerId="ADAL" clId="{EAA297AA-B81E-497D-A880-9CD110E68FBD}" dt="2026-05-13T21:13:03.088" v="161" actId="122"/>
          <ac:spMkLst>
            <pc:docMk/>
            <pc:sldMk cId="1448360459" sldId="322"/>
            <ac:spMk id="2" creationId="{FAD36AF1-1DA9-53FE-CBB0-9B11CAF216EA}"/>
          </ac:spMkLst>
        </pc:spChg>
        <pc:spChg chg="mod">
          <ac:chgData name="Donna Gurnett" userId="66978072-17d4-44f8-ab06-c36ea5698064" providerId="ADAL" clId="{EAA297AA-B81E-497D-A880-9CD110E68FBD}" dt="2026-05-13T20:30:49.592" v="30" actId="27636"/>
          <ac:spMkLst>
            <pc:docMk/>
            <pc:sldMk cId="1448360459" sldId="322"/>
            <ac:spMk id="3" creationId="{65470281-3041-F6B7-50B1-F0ED7BAC8513}"/>
          </ac:spMkLst>
        </pc:spChg>
        <pc:picChg chg="add mod">
          <ac:chgData name="Donna Gurnett" userId="66978072-17d4-44f8-ab06-c36ea5698064" providerId="ADAL" clId="{EAA297AA-B81E-497D-A880-9CD110E68FBD}" dt="2026-05-13T20:29:45.531" v="16" actId="1076"/>
          <ac:picMkLst>
            <pc:docMk/>
            <pc:sldMk cId="1448360459" sldId="322"/>
            <ac:picMk id="7" creationId="{FED3376D-1145-B045-192C-E9F4F01244EC}"/>
          </ac:picMkLst>
        </pc:picChg>
      </pc:sldChg>
      <pc:sldChg chg="modSp add mod">
        <pc:chgData name="Donna Gurnett" userId="66978072-17d4-44f8-ab06-c36ea5698064" providerId="ADAL" clId="{EAA297AA-B81E-497D-A880-9CD110E68FBD}" dt="2026-05-13T21:13:09.455" v="162" actId="122"/>
        <pc:sldMkLst>
          <pc:docMk/>
          <pc:sldMk cId="929917482" sldId="326"/>
        </pc:sldMkLst>
        <pc:spChg chg="mod">
          <ac:chgData name="Donna Gurnett" userId="66978072-17d4-44f8-ab06-c36ea5698064" providerId="ADAL" clId="{EAA297AA-B81E-497D-A880-9CD110E68FBD}" dt="2026-05-13T21:13:09.455" v="162" actId="122"/>
          <ac:spMkLst>
            <pc:docMk/>
            <pc:sldMk cId="929917482" sldId="326"/>
            <ac:spMk id="2" creationId="{F7AD4AF6-F62A-A28D-CF64-846DAA4A82AB}"/>
          </ac:spMkLst>
        </pc:spChg>
        <pc:spChg chg="mod ord">
          <ac:chgData name="Donna Gurnett" userId="66978072-17d4-44f8-ab06-c36ea5698064" providerId="ADAL" clId="{EAA297AA-B81E-497D-A880-9CD110E68FBD}" dt="2026-05-13T20:57:36.121" v="72" actId="255"/>
          <ac:spMkLst>
            <pc:docMk/>
            <pc:sldMk cId="929917482" sldId="326"/>
            <ac:spMk id="3" creationId="{272B4284-7B42-6251-B1D3-52B983EB1076}"/>
          </ac:spMkLst>
        </pc:spChg>
        <pc:picChg chg="mod">
          <ac:chgData name="Donna Gurnett" userId="66978072-17d4-44f8-ab06-c36ea5698064" providerId="ADAL" clId="{EAA297AA-B81E-497D-A880-9CD110E68FBD}" dt="2026-05-13T20:57:15.619" v="69" actId="26606"/>
          <ac:picMkLst>
            <pc:docMk/>
            <pc:sldMk cId="929917482" sldId="326"/>
            <ac:picMk id="7" creationId="{7FD48BD2-15D8-4EA3-6553-F01681AC8FD4}"/>
          </ac:picMkLst>
        </pc:picChg>
      </pc:sldChg>
      <pc:sldChg chg="modSp add mod">
        <pc:chgData name="Donna Gurnett" userId="66978072-17d4-44f8-ab06-c36ea5698064" providerId="ADAL" clId="{EAA297AA-B81E-497D-A880-9CD110E68FBD}" dt="2026-05-13T21:13:19.381" v="164" actId="122"/>
        <pc:sldMkLst>
          <pc:docMk/>
          <pc:sldMk cId="2935593284" sldId="327"/>
        </pc:sldMkLst>
        <pc:spChg chg="mod">
          <ac:chgData name="Donna Gurnett" userId="66978072-17d4-44f8-ab06-c36ea5698064" providerId="ADAL" clId="{EAA297AA-B81E-497D-A880-9CD110E68FBD}" dt="2026-05-13T21:13:19.381" v="164" actId="122"/>
          <ac:spMkLst>
            <pc:docMk/>
            <pc:sldMk cId="2935593284" sldId="327"/>
            <ac:spMk id="2" creationId="{F4073B3C-D97A-5390-F69E-8489C45BD082}"/>
          </ac:spMkLst>
        </pc:spChg>
        <pc:spChg chg="mod">
          <ac:chgData name="Donna Gurnett" userId="66978072-17d4-44f8-ab06-c36ea5698064" providerId="ADAL" clId="{EAA297AA-B81E-497D-A880-9CD110E68FBD}" dt="2026-05-13T20:59:29.517" v="101" actId="27636"/>
          <ac:spMkLst>
            <pc:docMk/>
            <pc:sldMk cId="2935593284" sldId="327"/>
            <ac:spMk id="3" creationId="{D6E67220-DB91-685D-112F-A5095AF18DDD}"/>
          </ac:spMkLst>
        </pc:spChg>
        <pc:picChg chg="mod ord">
          <ac:chgData name="Donna Gurnett" userId="66978072-17d4-44f8-ab06-c36ea5698064" providerId="ADAL" clId="{EAA297AA-B81E-497D-A880-9CD110E68FBD}" dt="2026-05-13T20:58:54.703" v="92" actId="1076"/>
          <ac:picMkLst>
            <pc:docMk/>
            <pc:sldMk cId="2935593284" sldId="327"/>
            <ac:picMk id="7" creationId="{B21D765D-F291-8022-EFBF-95FA31DDDC5B}"/>
          </ac:picMkLst>
        </pc:picChg>
      </pc:sldChg>
    </pc:docChg>
  </pc:docChgLst>
  <pc:docChgLst>
    <pc:chgData name="Donna Gurnett" userId="66978072-17d4-44f8-ab06-c36ea5698064" providerId="ADAL" clId="{B406905C-04F2-4F6F-BCB7-6C7250A204EF}"/>
    <pc:docChg chg="undo custSel addSld delSld modSld sldOrd">
      <pc:chgData name="Donna Gurnett" userId="66978072-17d4-44f8-ab06-c36ea5698064" providerId="ADAL" clId="{B406905C-04F2-4F6F-BCB7-6C7250A204EF}" dt="2026-05-12T23:40:40.729" v="1123" actId="47"/>
      <pc:docMkLst>
        <pc:docMk/>
      </pc:docMkLst>
      <pc:sldChg chg="modSp mod">
        <pc:chgData name="Donna Gurnett" userId="66978072-17d4-44f8-ab06-c36ea5698064" providerId="ADAL" clId="{B406905C-04F2-4F6F-BCB7-6C7250A204EF}" dt="2026-05-12T23:00:28.217" v="23" actId="20577"/>
        <pc:sldMkLst>
          <pc:docMk/>
          <pc:sldMk cId="3635092062" sldId="256"/>
        </pc:sldMkLst>
        <pc:spChg chg="mod">
          <ac:chgData name="Donna Gurnett" userId="66978072-17d4-44f8-ab06-c36ea5698064" providerId="ADAL" clId="{B406905C-04F2-4F6F-BCB7-6C7250A204EF}" dt="2026-05-12T23:00:28.217" v="23" actId="20577"/>
          <ac:spMkLst>
            <pc:docMk/>
            <pc:sldMk cId="3635092062" sldId="256"/>
            <ac:spMk id="3" creationId="{00000000-0000-0000-0000-000000000000}"/>
          </ac:spMkLst>
        </pc:spChg>
      </pc:sldChg>
      <pc:sldChg chg="modSp">
        <pc:chgData name="Donna Gurnett" userId="66978072-17d4-44f8-ab06-c36ea5698064" providerId="ADAL" clId="{B406905C-04F2-4F6F-BCB7-6C7250A204EF}" dt="2026-05-12T23:13:23.070" v="375" actId="20577"/>
        <pc:sldMkLst>
          <pc:docMk/>
          <pc:sldMk cId="3078368542" sldId="257"/>
        </pc:sldMkLst>
        <pc:graphicFrameChg chg="mod">
          <ac:chgData name="Donna Gurnett" userId="66978072-17d4-44f8-ab06-c36ea5698064" providerId="ADAL" clId="{B406905C-04F2-4F6F-BCB7-6C7250A204EF}" dt="2026-05-12T23:13:23.070" v="375" actId="20577"/>
          <ac:graphicFrameMkLst>
            <pc:docMk/>
            <pc:sldMk cId="3078368542" sldId="257"/>
            <ac:graphicFrameMk id="70" creationId="{E93BD0ED-BAF3-9207-6FCE-8EA17E54BDC5}"/>
          </ac:graphicFrameMkLst>
        </pc:graphicFrameChg>
      </pc:sldChg>
      <pc:sldChg chg="del">
        <pc:chgData name="Donna Gurnett" userId="66978072-17d4-44f8-ab06-c36ea5698064" providerId="ADAL" clId="{B406905C-04F2-4F6F-BCB7-6C7250A204EF}" dt="2026-05-12T23:40:40.729" v="1123" actId="47"/>
        <pc:sldMkLst>
          <pc:docMk/>
          <pc:sldMk cId="689120630" sldId="276"/>
        </pc:sldMkLst>
      </pc:sldChg>
      <pc:sldChg chg="del">
        <pc:chgData name="Donna Gurnett" userId="66978072-17d4-44f8-ab06-c36ea5698064" providerId="ADAL" clId="{B406905C-04F2-4F6F-BCB7-6C7250A204EF}" dt="2026-05-12T23:16:36.698" v="446" actId="47"/>
        <pc:sldMkLst>
          <pc:docMk/>
          <pc:sldMk cId="1351355378" sldId="281"/>
        </pc:sldMkLst>
      </pc:sldChg>
      <pc:sldChg chg="ord">
        <pc:chgData name="Donna Gurnett" userId="66978072-17d4-44f8-ab06-c36ea5698064" providerId="ADAL" clId="{B406905C-04F2-4F6F-BCB7-6C7250A204EF}" dt="2026-05-12T23:14:22.158" v="377"/>
        <pc:sldMkLst>
          <pc:docMk/>
          <pc:sldMk cId="900803377" sldId="286"/>
        </pc:sldMkLst>
      </pc:sldChg>
      <pc:sldChg chg="addSp modSp mod modClrScheme chgLayout">
        <pc:chgData name="Donna Gurnett" userId="66978072-17d4-44f8-ab06-c36ea5698064" providerId="ADAL" clId="{B406905C-04F2-4F6F-BCB7-6C7250A204EF}" dt="2026-05-12T23:40:16.710" v="1119" actId="20577"/>
        <pc:sldMkLst>
          <pc:docMk/>
          <pc:sldMk cId="3537179570" sldId="294"/>
        </pc:sldMkLst>
        <pc:spChg chg="mod ord">
          <ac:chgData name="Donna Gurnett" userId="66978072-17d4-44f8-ab06-c36ea5698064" providerId="ADAL" clId="{B406905C-04F2-4F6F-BCB7-6C7250A204EF}" dt="2026-05-12T23:37:44.192" v="976" actId="700"/>
          <ac:spMkLst>
            <pc:docMk/>
            <pc:sldMk cId="3537179570" sldId="294"/>
            <ac:spMk id="2" creationId="{E7AFF584-7A6B-10AE-999E-00699BD5E5CB}"/>
          </ac:spMkLst>
        </pc:spChg>
        <pc:spChg chg="mod ord">
          <ac:chgData name="Donna Gurnett" userId="66978072-17d4-44f8-ab06-c36ea5698064" providerId="ADAL" clId="{B406905C-04F2-4F6F-BCB7-6C7250A204EF}" dt="2026-05-12T23:40:05.601" v="1117" actId="20577"/>
          <ac:spMkLst>
            <pc:docMk/>
            <pc:sldMk cId="3537179570" sldId="294"/>
            <ac:spMk id="3" creationId="{63CE3AC6-24D6-66AE-F7D2-8B74D76CE367}"/>
          </ac:spMkLst>
        </pc:spChg>
        <pc:spChg chg="add mod ord">
          <ac:chgData name="Donna Gurnett" userId="66978072-17d4-44f8-ab06-c36ea5698064" providerId="ADAL" clId="{B406905C-04F2-4F6F-BCB7-6C7250A204EF}" dt="2026-05-12T23:40:16.710" v="1119" actId="20577"/>
          <ac:spMkLst>
            <pc:docMk/>
            <pc:sldMk cId="3537179570" sldId="294"/>
            <ac:spMk id="4" creationId="{753459B9-A9A0-8F8B-AFAB-2AF132A94248}"/>
          </ac:spMkLst>
        </pc:spChg>
      </pc:sldChg>
      <pc:sldChg chg="modSp mod">
        <pc:chgData name="Donna Gurnett" userId="66978072-17d4-44f8-ab06-c36ea5698064" providerId="ADAL" clId="{B406905C-04F2-4F6F-BCB7-6C7250A204EF}" dt="2026-05-12T23:37:05.842" v="971" actId="15"/>
        <pc:sldMkLst>
          <pc:docMk/>
          <pc:sldMk cId="1539922122" sldId="297"/>
        </pc:sldMkLst>
        <pc:spChg chg="mod">
          <ac:chgData name="Donna Gurnett" userId="66978072-17d4-44f8-ab06-c36ea5698064" providerId="ADAL" clId="{B406905C-04F2-4F6F-BCB7-6C7250A204EF}" dt="2026-05-12T23:36:34.932" v="967" actId="20577"/>
          <ac:spMkLst>
            <pc:docMk/>
            <pc:sldMk cId="1539922122" sldId="297"/>
            <ac:spMk id="2" creationId="{496091CD-E206-C138-3C27-B8948B5F1AFE}"/>
          </ac:spMkLst>
        </pc:spChg>
        <pc:spChg chg="mod">
          <ac:chgData name="Donna Gurnett" userId="66978072-17d4-44f8-ab06-c36ea5698064" providerId="ADAL" clId="{B406905C-04F2-4F6F-BCB7-6C7250A204EF}" dt="2026-05-12T23:37:05.842" v="971" actId="15"/>
          <ac:spMkLst>
            <pc:docMk/>
            <pc:sldMk cId="1539922122" sldId="297"/>
            <ac:spMk id="3" creationId="{700CB525-BC8F-6D97-0B72-D9A2AE766477}"/>
          </ac:spMkLst>
        </pc:spChg>
      </pc:sldChg>
      <pc:sldChg chg="del">
        <pc:chgData name="Donna Gurnett" userId="66978072-17d4-44f8-ab06-c36ea5698064" providerId="ADAL" clId="{B406905C-04F2-4F6F-BCB7-6C7250A204EF}" dt="2026-05-12T23:04:11.051" v="119" actId="47"/>
        <pc:sldMkLst>
          <pc:docMk/>
          <pc:sldMk cId="1878830333" sldId="300"/>
        </pc:sldMkLst>
      </pc:sldChg>
      <pc:sldChg chg="addSp delSp modSp mod modClrScheme chgLayout">
        <pc:chgData name="Donna Gurnett" userId="66978072-17d4-44f8-ab06-c36ea5698064" providerId="ADAL" clId="{B406905C-04F2-4F6F-BCB7-6C7250A204EF}" dt="2026-05-12T23:05:17.522" v="125" actId="22"/>
        <pc:sldMkLst>
          <pc:docMk/>
          <pc:sldMk cId="1790610511" sldId="302"/>
        </pc:sldMkLst>
        <pc:spChg chg="add del mod ord">
          <ac:chgData name="Donna Gurnett" userId="66978072-17d4-44f8-ab06-c36ea5698064" providerId="ADAL" clId="{B406905C-04F2-4F6F-BCB7-6C7250A204EF}" dt="2026-05-12T23:05:17.522" v="125" actId="22"/>
          <ac:spMkLst>
            <pc:docMk/>
            <pc:sldMk cId="1790610511" sldId="302"/>
            <ac:spMk id="2" creationId="{D4596CAD-8005-6763-0AB5-25090A1F64ED}"/>
          </ac:spMkLst>
        </pc:spChg>
        <pc:spChg chg="mod ord">
          <ac:chgData name="Donna Gurnett" userId="66978072-17d4-44f8-ab06-c36ea5698064" providerId="ADAL" clId="{B406905C-04F2-4F6F-BCB7-6C7250A204EF}" dt="2026-05-12T23:04:55.714" v="124" actId="700"/>
          <ac:spMkLst>
            <pc:docMk/>
            <pc:sldMk cId="1790610511" sldId="302"/>
            <ac:spMk id="4" creationId="{BF8A5F08-4E95-CA33-53B3-1B2EBAB0D751}"/>
          </ac:spMkLst>
        </pc:spChg>
        <pc:spChg chg="del mod">
          <ac:chgData name="Donna Gurnett" userId="66978072-17d4-44f8-ab06-c36ea5698064" providerId="ADAL" clId="{B406905C-04F2-4F6F-BCB7-6C7250A204EF}" dt="2026-05-12T23:04:55.714" v="124" actId="700"/>
          <ac:spMkLst>
            <pc:docMk/>
            <pc:sldMk cId="1790610511" sldId="302"/>
            <ac:spMk id="5" creationId="{17F8B386-4A5D-84DC-2119-A63E2380F384}"/>
          </ac:spMkLst>
        </pc:spChg>
        <pc:spChg chg="del mod ord">
          <ac:chgData name="Donna Gurnett" userId="66978072-17d4-44f8-ab06-c36ea5698064" providerId="ADAL" clId="{B406905C-04F2-4F6F-BCB7-6C7250A204EF}" dt="2026-05-12T23:04:55.714" v="124" actId="700"/>
          <ac:spMkLst>
            <pc:docMk/>
            <pc:sldMk cId="1790610511" sldId="302"/>
            <ac:spMk id="6" creationId="{ED453A3A-7644-261D-576A-E02FA02D96A1}"/>
          </ac:spMkLst>
        </pc:spChg>
        <pc:spChg chg="del mod">
          <ac:chgData name="Donna Gurnett" userId="66978072-17d4-44f8-ab06-c36ea5698064" providerId="ADAL" clId="{B406905C-04F2-4F6F-BCB7-6C7250A204EF}" dt="2026-05-12T23:04:55.714" v="124" actId="700"/>
          <ac:spMkLst>
            <pc:docMk/>
            <pc:sldMk cId="1790610511" sldId="302"/>
            <ac:spMk id="7" creationId="{8768BB9D-80DC-3DDE-765F-BE3AD2150F0B}"/>
          </ac:spMkLst>
        </pc:spChg>
        <pc:spChg chg="del mod">
          <ac:chgData name="Donna Gurnett" userId="66978072-17d4-44f8-ab06-c36ea5698064" providerId="ADAL" clId="{B406905C-04F2-4F6F-BCB7-6C7250A204EF}" dt="2026-05-12T23:04:55.714" v="124" actId="700"/>
          <ac:spMkLst>
            <pc:docMk/>
            <pc:sldMk cId="1790610511" sldId="302"/>
            <ac:spMk id="8" creationId="{B8E294F3-7794-0EEA-0EA2-A627E28F293B}"/>
          </ac:spMkLst>
        </pc:spChg>
        <pc:picChg chg="add mod ord">
          <ac:chgData name="Donna Gurnett" userId="66978072-17d4-44f8-ab06-c36ea5698064" providerId="ADAL" clId="{B406905C-04F2-4F6F-BCB7-6C7250A204EF}" dt="2026-05-12T23:05:17.522" v="125" actId="22"/>
          <ac:picMkLst>
            <pc:docMk/>
            <pc:sldMk cId="1790610511" sldId="302"/>
            <ac:picMk id="9" creationId="{40E9FB51-1460-6B62-F96C-6376E4A10CF5}"/>
          </ac:picMkLst>
        </pc:picChg>
      </pc:sldChg>
      <pc:sldChg chg="modSp mod">
        <pc:chgData name="Donna Gurnett" userId="66978072-17d4-44f8-ab06-c36ea5698064" providerId="ADAL" clId="{B406905C-04F2-4F6F-BCB7-6C7250A204EF}" dt="2026-05-12T23:06:11.966" v="167"/>
        <pc:sldMkLst>
          <pc:docMk/>
          <pc:sldMk cId="1523011588" sldId="303"/>
        </pc:sldMkLst>
        <pc:spChg chg="mod">
          <ac:chgData name="Donna Gurnett" userId="66978072-17d4-44f8-ab06-c36ea5698064" providerId="ADAL" clId="{B406905C-04F2-4F6F-BCB7-6C7250A204EF}" dt="2026-05-12T23:05:50.043" v="165" actId="20577"/>
          <ac:spMkLst>
            <pc:docMk/>
            <pc:sldMk cId="1523011588" sldId="303"/>
            <ac:spMk id="9" creationId="{86D950E4-C71A-8A4B-DD50-EA40DAEDE637}"/>
          </ac:spMkLst>
        </pc:spChg>
        <pc:spChg chg="mod">
          <ac:chgData name="Donna Gurnett" userId="66978072-17d4-44f8-ab06-c36ea5698064" providerId="ADAL" clId="{B406905C-04F2-4F6F-BCB7-6C7250A204EF}" dt="2026-05-12T23:06:11.966" v="167"/>
          <ac:spMkLst>
            <pc:docMk/>
            <pc:sldMk cId="1523011588" sldId="303"/>
            <ac:spMk id="10" creationId="{1290C162-0DAA-6302-7FA7-7BE6C4436704}"/>
          </ac:spMkLst>
        </pc:spChg>
      </pc:sldChg>
      <pc:sldChg chg="del">
        <pc:chgData name="Donna Gurnett" userId="66978072-17d4-44f8-ab06-c36ea5698064" providerId="ADAL" clId="{B406905C-04F2-4F6F-BCB7-6C7250A204EF}" dt="2026-05-12T23:10:08.184" v="213" actId="47"/>
        <pc:sldMkLst>
          <pc:docMk/>
          <pc:sldMk cId="802499523" sldId="304"/>
        </pc:sldMkLst>
      </pc:sldChg>
      <pc:sldChg chg="del">
        <pc:chgData name="Donna Gurnett" userId="66978072-17d4-44f8-ab06-c36ea5698064" providerId="ADAL" clId="{B406905C-04F2-4F6F-BCB7-6C7250A204EF}" dt="2026-05-12T23:10:29.999" v="214" actId="47"/>
        <pc:sldMkLst>
          <pc:docMk/>
          <pc:sldMk cId="1043457249" sldId="305"/>
        </pc:sldMkLst>
      </pc:sldChg>
      <pc:sldChg chg="del">
        <pc:chgData name="Donna Gurnett" userId="66978072-17d4-44f8-ab06-c36ea5698064" providerId="ADAL" clId="{B406905C-04F2-4F6F-BCB7-6C7250A204EF}" dt="2026-05-12T23:16:30.885" v="441" actId="47"/>
        <pc:sldMkLst>
          <pc:docMk/>
          <pc:sldMk cId="562711717" sldId="306"/>
        </pc:sldMkLst>
      </pc:sldChg>
      <pc:sldChg chg="del">
        <pc:chgData name="Donna Gurnett" userId="66978072-17d4-44f8-ab06-c36ea5698064" providerId="ADAL" clId="{B406905C-04F2-4F6F-BCB7-6C7250A204EF}" dt="2026-05-12T23:16:32.288" v="442" actId="47"/>
        <pc:sldMkLst>
          <pc:docMk/>
          <pc:sldMk cId="1835277736" sldId="307"/>
        </pc:sldMkLst>
      </pc:sldChg>
      <pc:sldChg chg="del">
        <pc:chgData name="Donna Gurnett" userId="66978072-17d4-44f8-ab06-c36ea5698064" providerId="ADAL" clId="{B406905C-04F2-4F6F-BCB7-6C7250A204EF}" dt="2026-05-12T23:16:33.418" v="443" actId="47"/>
        <pc:sldMkLst>
          <pc:docMk/>
          <pc:sldMk cId="4089312895" sldId="308"/>
        </pc:sldMkLst>
      </pc:sldChg>
      <pc:sldChg chg="del">
        <pc:chgData name="Donna Gurnett" userId="66978072-17d4-44f8-ab06-c36ea5698064" providerId="ADAL" clId="{B406905C-04F2-4F6F-BCB7-6C7250A204EF}" dt="2026-05-12T23:16:34.574" v="444" actId="47"/>
        <pc:sldMkLst>
          <pc:docMk/>
          <pc:sldMk cId="1281078472" sldId="309"/>
        </pc:sldMkLst>
      </pc:sldChg>
      <pc:sldChg chg="del">
        <pc:chgData name="Donna Gurnett" userId="66978072-17d4-44f8-ab06-c36ea5698064" providerId="ADAL" clId="{B406905C-04F2-4F6F-BCB7-6C7250A204EF}" dt="2026-05-12T23:16:35.704" v="445" actId="47"/>
        <pc:sldMkLst>
          <pc:docMk/>
          <pc:sldMk cId="950388121" sldId="310"/>
        </pc:sldMkLst>
      </pc:sldChg>
      <pc:sldChg chg="del">
        <pc:chgData name="Donna Gurnett" userId="66978072-17d4-44f8-ab06-c36ea5698064" providerId="ADAL" clId="{B406905C-04F2-4F6F-BCB7-6C7250A204EF}" dt="2026-05-12T23:16:26.892" v="440" actId="47"/>
        <pc:sldMkLst>
          <pc:docMk/>
          <pc:sldMk cId="3085939840" sldId="311"/>
        </pc:sldMkLst>
      </pc:sldChg>
      <pc:sldChg chg="del">
        <pc:chgData name="Donna Gurnett" userId="66978072-17d4-44f8-ab06-c36ea5698064" providerId="ADAL" clId="{B406905C-04F2-4F6F-BCB7-6C7250A204EF}" dt="2026-05-12T23:16:37.951" v="447" actId="47"/>
        <pc:sldMkLst>
          <pc:docMk/>
          <pc:sldMk cId="1805494660" sldId="312"/>
        </pc:sldMkLst>
      </pc:sldChg>
      <pc:sldChg chg="addSp delSp modSp mod">
        <pc:chgData name="Donna Gurnett" userId="66978072-17d4-44f8-ab06-c36ea5698064" providerId="ADAL" clId="{B406905C-04F2-4F6F-BCB7-6C7250A204EF}" dt="2026-05-12T23:36:14.617" v="958" actId="20577"/>
        <pc:sldMkLst>
          <pc:docMk/>
          <pc:sldMk cId="2010318716" sldId="313"/>
        </pc:sldMkLst>
        <pc:spChg chg="mod">
          <ac:chgData name="Donna Gurnett" userId="66978072-17d4-44f8-ab06-c36ea5698064" providerId="ADAL" clId="{B406905C-04F2-4F6F-BCB7-6C7250A204EF}" dt="2026-05-12T23:35:54.626" v="953" actId="26606"/>
          <ac:spMkLst>
            <pc:docMk/>
            <pc:sldMk cId="2010318716" sldId="313"/>
            <ac:spMk id="2" creationId="{714285B8-6F1E-60F9-89F6-DBC6548A502F}"/>
          </ac:spMkLst>
        </pc:spChg>
        <pc:spChg chg="add mod">
          <ac:chgData name="Donna Gurnett" userId="66978072-17d4-44f8-ab06-c36ea5698064" providerId="ADAL" clId="{B406905C-04F2-4F6F-BCB7-6C7250A204EF}" dt="2026-05-12T23:36:14.617" v="958" actId="20577"/>
          <ac:spMkLst>
            <pc:docMk/>
            <pc:sldMk cId="2010318716" sldId="313"/>
            <ac:spMk id="4" creationId="{4DFAC4E6-34B4-BE25-5732-61ACA86A6A98}"/>
          </ac:spMkLst>
        </pc:spChg>
        <pc:spChg chg="add del">
          <ac:chgData name="Donna Gurnett" userId="66978072-17d4-44f8-ab06-c36ea5698064" providerId="ADAL" clId="{B406905C-04F2-4F6F-BCB7-6C7250A204EF}" dt="2026-05-12T23:35:54.626" v="953" actId="26606"/>
          <ac:spMkLst>
            <pc:docMk/>
            <pc:sldMk cId="2010318716" sldId="313"/>
            <ac:spMk id="9" creationId="{FB5993E2-C02B-4335-ABA5-D8EC465551E3}"/>
          </ac:spMkLst>
        </pc:spChg>
        <pc:spChg chg="add del">
          <ac:chgData name="Donna Gurnett" userId="66978072-17d4-44f8-ab06-c36ea5698064" providerId="ADAL" clId="{B406905C-04F2-4F6F-BCB7-6C7250A204EF}" dt="2026-05-12T23:35:54.626" v="953" actId="26606"/>
          <ac:spMkLst>
            <pc:docMk/>
            <pc:sldMk cId="2010318716" sldId="313"/>
            <ac:spMk id="11" creationId="{C0B801A2-5622-4BE8-9AD2-C337A2CD0022}"/>
          </ac:spMkLst>
        </pc:spChg>
        <pc:spChg chg="add del">
          <ac:chgData name="Donna Gurnett" userId="66978072-17d4-44f8-ab06-c36ea5698064" providerId="ADAL" clId="{B406905C-04F2-4F6F-BCB7-6C7250A204EF}" dt="2026-05-12T23:35:54.626" v="953" actId="26606"/>
          <ac:spMkLst>
            <pc:docMk/>
            <pc:sldMk cId="2010318716" sldId="313"/>
            <ac:spMk id="13" creationId="{B7AF614F-5BC3-4086-99F5-B87C5847A071}"/>
          </ac:spMkLst>
        </pc:spChg>
        <pc:spChg chg="add del">
          <ac:chgData name="Donna Gurnett" userId="66978072-17d4-44f8-ab06-c36ea5698064" providerId="ADAL" clId="{B406905C-04F2-4F6F-BCB7-6C7250A204EF}" dt="2026-05-12T23:35:54.610" v="952" actId="26606"/>
          <ac:spMkLst>
            <pc:docMk/>
            <pc:sldMk cId="2010318716" sldId="313"/>
            <ac:spMk id="20" creationId="{52ABB703-2B0E-4C3B-B4A2-F3973548E561}"/>
          </ac:spMkLst>
        </pc:spChg>
        <pc:spChg chg="add del">
          <ac:chgData name="Donna Gurnett" userId="66978072-17d4-44f8-ab06-c36ea5698064" providerId="ADAL" clId="{B406905C-04F2-4F6F-BCB7-6C7250A204EF}" dt="2026-05-12T23:35:54.610" v="952" actId="26606"/>
          <ac:spMkLst>
            <pc:docMk/>
            <pc:sldMk cId="2010318716" sldId="313"/>
            <ac:spMk id="24" creationId="{E95DA498-D9A2-4DA9-B9DA-B3776E08CF7E}"/>
          </ac:spMkLst>
        </pc:spChg>
        <pc:spChg chg="add del">
          <ac:chgData name="Donna Gurnett" userId="66978072-17d4-44f8-ab06-c36ea5698064" providerId="ADAL" clId="{B406905C-04F2-4F6F-BCB7-6C7250A204EF}" dt="2026-05-12T23:35:54.610" v="952" actId="26606"/>
          <ac:spMkLst>
            <pc:docMk/>
            <pc:sldMk cId="2010318716" sldId="313"/>
            <ac:spMk id="26" creationId="{82A73093-4B9D-420D-B17E-52293703A1D4}"/>
          </ac:spMkLst>
        </pc:spChg>
        <pc:graphicFrameChg chg="del mod">
          <ac:chgData name="Donna Gurnett" userId="66978072-17d4-44f8-ab06-c36ea5698064" providerId="ADAL" clId="{B406905C-04F2-4F6F-BCB7-6C7250A204EF}" dt="2026-05-12T23:35:28.709" v="945" actId="478"/>
          <ac:graphicFrameMkLst>
            <pc:docMk/>
            <pc:sldMk cId="2010318716" sldId="313"/>
            <ac:graphicFrameMk id="5" creationId="{1AC7B3A9-47F3-9215-389F-1227EDC2F324}"/>
          </ac:graphicFrameMkLst>
        </pc:graphicFrameChg>
        <pc:picChg chg="add del">
          <ac:chgData name="Donna Gurnett" userId="66978072-17d4-44f8-ab06-c36ea5698064" providerId="ADAL" clId="{B406905C-04F2-4F6F-BCB7-6C7250A204EF}" dt="2026-05-12T23:35:51.439" v="950" actId="26606"/>
          <ac:picMkLst>
            <pc:docMk/>
            <pc:sldMk cId="2010318716" sldId="313"/>
            <ac:picMk id="17" creationId="{715D4EB4-8737-3419-7382-00713F2372AB}"/>
          </ac:picMkLst>
        </pc:picChg>
        <pc:picChg chg="add del">
          <ac:chgData name="Donna Gurnett" userId="66978072-17d4-44f8-ab06-c36ea5698064" providerId="ADAL" clId="{B406905C-04F2-4F6F-BCB7-6C7250A204EF}" dt="2026-05-12T23:35:54.610" v="952" actId="26606"/>
          <ac:picMkLst>
            <pc:docMk/>
            <pc:sldMk cId="2010318716" sldId="313"/>
            <ac:picMk id="19" creationId="{69AEAABE-D28D-10C8-AF96-B0C54F6A822F}"/>
          </ac:picMkLst>
        </pc:picChg>
        <pc:picChg chg="add">
          <ac:chgData name="Donna Gurnett" userId="66978072-17d4-44f8-ab06-c36ea5698064" providerId="ADAL" clId="{B406905C-04F2-4F6F-BCB7-6C7250A204EF}" dt="2026-05-12T23:35:54.626" v="953" actId="26606"/>
          <ac:picMkLst>
            <pc:docMk/>
            <pc:sldMk cId="2010318716" sldId="313"/>
            <ac:picMk id="28" creationId="{715D4EB4-8737-3419-7382-00713F2372AB}"/>
          </ac:picMkLst>
        </pc:picChg>
        <pc:cxnChg chg="add del">
          <ac:chgData name="Donna Gurnett" userId="66978072-17d4-44f8-ab06-c36ea5698064" providerId="ADAL" clId="{B406905C-04F2-4F6F-BCB7-6C7250A204EF}" dt="2026-05-12T23:35:54.610" v="952" actId="26606"/>
          <ac:cxnSpMkLst>
            <pc:docMk/>
            <pc:sldMk cId="2010318716" sldId="313"/>
            <ac:cxnSpMk id="22" creationId="{9C21570E-E159-49A6-9891-FA397B7A92D3}"/>
          </ac:cxnSpMkLst>
        </pc:cxnChg>
      </pc:sldChg>
      <pc:sldChg chg="del">
        <pc:chgData name="Donna Gurnett" userId="66978072-17d4-44f8-ab06-c36ea5698064" providerId="ADAL" clId="{B406905C-04F2-4F6F-BCB7-6C7250A204EF}" dt="2026-05-12T23:36:24.220" v="959" actId="47"/>
        <pc:sldMkLst>
          <pc:docMk/>
          <pc:sldMk cId="75770226" sldId="314"/>
        </pc:sldMkLst>
      </pc:sldChg>
      <pc:sldChg chg="addSp delSp modSp new mod setBg">
        <pc:chgData name="Donna Gurnett" userId="66978072-17d4-44f8-ab06-c36ea5698064" providerId="ADAL" clId="{B406905C-04F2-4F6F-BCB7-6C7250A204EF}" dt="2026-05-12T23:10:01.608" v="212" actId="26606"/>
        <pc:sldMkLst>
          <pc:docMk/>
          <pc:sldMk cId="3970154702" sldId="315"/>
        </pc:sldMkLst>
        <pc:spChg chg="mod">
          <ac:chgData name="Donna Gurnett" userId="66978072-17d4-44f8-ab06-c36ea5698064" providerId="ADAL" clId="{B406905C-04F2-4F6F-BCB7-6C7250A204EF}" dt="2026-05-12T23:10:01.608" v="212" actId="26606"/>
          <ac:spMkLst>
            <pc:docMk/>
            <pc:sldMk cId="3970154702" sldId="315"/>
            <ac:spMk id="2" creationId="{3BAEB3B6-7B52-B53D-813D-223B7FCD8F3A}"/>
          </ac:spMkLst>
        </pc:spChg>
        <pc:spChg chg="del mod">
          <ac:chgData name="Donna Gurnett" userId="66978072-17d4-44f8-ab06-c36ea5698064" providerId="ADAL" clId="{B406905C-04F2-4F6F-BCB7-6C7250A204EF}" dt="2026-05-12T23:10:01.608" v="212" actId="26606"/>
          <ac:spMkLst>
            <pc:docMk/>
            <pc:sldMk cId="3970154702" sldId="315"/>
            <ac:spMk id="3" creationId="{2DA58306-B1A1-02C0-7560-2994C89EBBC9}"/>
          </ac:spMkLst>
        </pc:spChg>
        <pc:graphicFrameChg chg="add">
          <ac:chgData name="Donna Gurnett" userId="66978072-17d4-44f8-ab06-c36ea5698064" providerId="ADAL" clId="{B406905C-04F2-4F6F-BCB7-6C7250A204EF}" dt="2026-05-12T23:10:01.608" v="212" actId="26606"/>
          <ac:graphicFrameMkLst>
            <pc:docMk/>
            <pc:sldMk cId="3970154702" sldId="315"/>
            <ac:graphicFrameMk id="5" creationId="{5240F9A8-3C0B-B994-848D-B409BB9A6D3B}"/>
          </ac:graphicFrameMkLst>
        </pc:graphicFrameChg>
      </pc:sldChg>
      <pc:sldChg chg="addSp delSp modSp new mod setBg">
        <pc:chgData name="Donna Gurnett" userId="66978072-17d4-44f8-ab06-c36ea5698064" providerId="ADAL" clId="{B406905C-04F2-4F6F-BCB7-6C7250A204EF}" dt="2026-05-12T23:11:38.205" v="285" actId="26606"/>
        <pc:sldMkLst>
          <pc:docMk/>
          <pc:sldMk cId="621498317" sldId="316"/>
        </pc:sldMkLst>
        <pc:spChg chg="mod">
          <ac:chgData name="Donna Gurnett" userId="66978072-17d4-44f8-ab06-c36ea5698064" providerId="ADAL" clId="{B406905C-04F2-4F6F-BCB7-6C7250A204EF}" dt="2026-05-12T23:11:38.205" v="285" actId="26606"/>
          <ac:spMkLst>
            <pc:docMk/>
            <pc:sldMk cId="621498317" sldId="316"/>
            <ac:spMk id="2" creationId="{50F57392-8322-58E6-9F6E-8437EF63DAA4}"/>
          </ac:spMkLst>
        </pc:spChg>
        <pc:spChg chg="del mod">
          <ac:chgData name="Donna Gurnett" userId="66978072-17d4-44f8-ab06-c36ea5698064" providerId="ADAL" clId="{B406905C-04F2-4F6F-BCB7-6C7250A204EF}" dt="2026-05-12T23:11:38.205" v="285" actId="26606"/>
          <ac:spMkLst>
            <pc:docMk/>
            <pc:sldMk cId="621498317" sldId="316"/>
            <ac:spMk id="3" creationId="{37AB11CF-20CA-5D30-8B86-0A5EC33DA679}"/>
          </ac:spMkLst>
        </pc:spChg>
        <pc:graphicFrameChg chg="add">
          <ac:chgData name="Donna Gurnett" userId="66978072-17d4-44f8-ab06-c36ea5698064" providerId="ADAL" clId="{B406905C-04F2-4F6F-BCB7-6C7250A204EF}" dt="2026-05-12T23:11:38.205" v="285" actId="26606"/>
          <ac:graphicFrameMkLst>
            <pc:docMk/>
            <pc:sldMk cId="621498317" sldId="316"/>
            <ac:graphicFrameMk id="5" creationId="{849C39D5-73C6-E965-01B6-E67D341C51FC}"/>
          </ac:graphicFrameMkLst>
        </pc:graphicFrameChg>
      </pc:sldChg>
      <pc:sldChg chg="addSp delSp modSp new mod setBg">
        <pc:chgData name="Donna Gurnett" userId="66978072-17d4-44f8-ab06-c36ea5698064" providerId="ADAL" clId="{B406905C-04F2-4F6F-BCB7-6C7250A204EF}" dt="2026-05-12T23:16:09.901" v="439" actId="26606"/>
        <pc:sldMkLst>
          <pc:docMk/>
          <pc:sldMk cId="3127540418" sldId="317"/>
        </pc:sldMkLst>
        <pc:spChg chg="mod">
          <ac:chgData name="Donna Gurnett" userId="66978072-17d4-44f8-ab06-c36ea5698064" providerId="ADAL" clId="{B406905C-04F2-4F6F-BCB7-6C7250A204EF}" dt="2026-05-12T23:16:09.901" v="439" actId="26606"/>
          <ac:spMkLst>
            <pc:docMk/>
            <pc:sldMk cId="3127540418" sldId="317"/>
            <ac:spMk id="2" creationId="{08683DED-FCB4-C880-D3AD-A853D2AC96B3}"/>
          </ac:spMkLst>
        </pc:spChg>
        <pc:spChg chg="add del mod">
          <ac:chgData name="Donna Gurnett" userId="66978072-17d4-44f8-ab06-c36ea5698064" providerId="ADAL" clId="{B406905C-04F2-4F6F-BCB7-6C7250A204EF}" dt="2026-05-12T23:16:09.901" v="439" actId="26606"/>
          <ac:spMkLst>
            <pc:docMk/>
            <pc:sldMk cId="3127540418" sldId="317"/>
            <ac:spMk id="3" creationId="{A8B905FE-9B0F-7081-622B-AF98DB08A8ED}"/>
          </ac:spMkLst>
        </pc:spChg>
        <pc:spChg chg="add del">
          <ac:chgData name="Donna Gurnett" userId="66978072-17d4-44f8-ab06-c36ea5698064" providerId="ADAL" clId="{B406905C-04F2-4F6F-BCB7-6C7250A204EF}" dt="2026-05-12T23:16:05.578" v="436" actId="26606"/>
          <ac:spMkLst>
            <pc:docMk/>
            <pc:sldMk cId="3127540418" sldId="317"/>
            <ac:spMk id="9" creationId="{FB5993E2-C02B-4335-ABA5-D8EC465551E3}"/>
          </ac:spMkLst>
        </pc:spChg>
        <pc:spChg chg="add del">
          <ac:chgData name="Donna Gurnett" userId="66978072-17d4-44f8-ab06-c36ea5698064" providerId="ADAL" clId="{B406905C-04F2-4F6F-BCB7-6C7250A204EF}" dt="2026-05-12T23:16:05.578" v="436" actId="26606"/>
          <ac:spMkLst>
            <pc:docMk/>
            <pc:sldMk cId="3127540418" sldId="317"/>
            <ac:spMk id="11" creationId="{C0B801A2-5622-4BE8-9AD2-C337A2CD0022}"/>
          </ac:spMkLst>
        </pc:spChg>
        <pc:spChg chg="add del">
          <ac:chgData name="Donna Gurnett" userId="66978072-17d4-44f8-ab06-c36ea5698064" providerId="ADAL" clId="{B406905C-04F2-4F6F-BCB7-6C7250A204EF}" dt="2026-05-12T23:16:05.578" v="436" actId="26606"/>
          <ac:spMkLst>
            <pc:docMk/>
            <pc:sldMk cId="3127540418" sldId="317"/>
            <ac:spMk id="13" creationId="{B7AF614F-5BC3-4086-99F5-B87C5847A071}"/>
          </ac:spMkLst>
        </pc:spChg>
        <pc:spChg chg="add">
          <ac:chgData name="Donna Gurnett" userId="66978072-17d4-44f8-ab06-c36ea5698064" providerId="ADAL" clId="{B406905C-04F2-4F6F-BCB7-6C7250A204EF}" dt="2026-05-12T23:16:09.901" v="439" actId="26606"/>
          <ac:spMkLst>
            <pc:docMk/>
            <pc:sldMk cId="3127540418" sldId="317"/>
            <ac:spMk id="17" creationId="{FB5993E2-C02B-4335-ABA5-D8EC465551E3}"/>
          </ac:spMkLst>
        </pc:spChg>
        <pc:spChg chg="add">
          <ac:chgData name="Donna Gurnett" userId="66978072-17d4-44f8-ab06-c36ea5698064" providerId="ADAL" clId="{B406905C-04F2-4F6F-BCB7-6C7250A204EF}" dt="2026-05-12T23:16:09.901" v="439" actId="26606"/>
          <ac:spMkLst>
            <pc:docMk/>
            <pc:sldMk cId="3127540418" sldId="317"/>
            <ac:spMk id="18" creationId="{C0B801A2-5622-4BE8-9AD2-C337A2CD0022}"/>
          </ac:spMkLst>
        </pc:spChg>
        <pc:spChg chg="add">
          <ac:chgData name="Donna Gurnett" userId="66978072-17d4-44f8-ab06-c36ea5698064" providerId="ADAL" clId="{B406905C-04F2-4F6F-BCB7-6C7250A204EF}" dt="2026-05-12T23:16:09.901" v="439" actId="26606"/>
          <ac:spMkLst>
            <pc:docMk/>
            <pc:sldMk cId="3127540418" sldId="317"/>
            <ac:spMk id="19" creationId="{B7AF614F-5BC3-4086-99F5-B87C5847A071}"/>
          </ac:spMkLst>
        </pc:spChg>
        <pc:graphicFrameChg chg="add del">
          <ac:chgData name="Donna Gurnett" userId="66978072-17d4-44f8-ab06-c36ea5698064" providerId="ADAL" clId="{B406905C-04F2-4F6F-BCB7-6C7250A204EF}" dt="2026-05-12T23:16:05.578" v="436" actId="26606"/>
          <ac:graphicFrameMkLst>
            <pc:docMk/>
            <pc:sldMk cId="3127540418" sldId="317"/>
            <ac:graphicFrameMk id="5" creationId="{980541A0-7F8F-F1D5-7FDB-C515F2F6DCFA}"/>
          </ac:graphicFrameMkLst>
        </pc:graphicFrameChg>
        <pc:graphicFrameChg chg="add del">
          <ac:chgData name="Donna Gurnett" userId="66978072-17d4-44f8-ab06-c36ea5698064" providerId="ADAL" clId="{B406905C-04F2-4F6F-BCB7-6C7250A204EF}" dt="2026-05-12T23:16:09.885" v="438" actId="26606"/>
          <ac:graphicFrameMkLst>
            <pc:docMk/>
            <pc:sldMk cId="3127540418" sldId="317"/>
            <ac:graphicFrameMk id="15" creationId="{27AC406E-26B5-043B-6B2C-60C739BA7F92}"/>
          </ac:graphicFrameMkLst>
        </pc:graphicFrameChg>
        <pc:graphicFrameChg chg="add">
          <ac:chgData name="Donna Gurnett" userId="66978072-17d4-44f8-ab06-c36ea5698064" providerId="ADAL" clId="{B406905C-04F2-4F6F-BCB7-6C7250A204EF}" dt="2026-05-12T23:16:09.901" v="439" actId="26606"/>
          <ac:graphicFrameMkLst>
            <pc:docMk/>
            <pc:sldMk cId="3127540418" sldId="317"/>
            <ac:graphicFrameMk id="20" creationId="{980541A0-7F8F-F1D5-7FDB-C515F2F6DCFA}"/>
          </ac:graphicFrameMkLst>
        </pc:graphicFrameChg>
      </pc:sldChg>
      <pc:sldChg chg="addSp delSp modSp new mod setBg">
        <pc:chgData name="Donna Gurnett" userId="66978072-17d4-44f8-ab06-c36ea5698064" providerId="ADAL" clId="{B406905C-04F2-4F6F-BCB7-6C7250A204EF}" dt="2026-05-12T23:18:44.931" v="526" actId="122"/>
        <pc:sldMkLst>
          <pc:docMk/>
          <pc:sldMk cId="2595312494" sldId="318"/>
        </pc:sldMkLst>
        <pc:spChg chg="mod">
          <ac:chgData name="Donna Gurnett" userId="66978072-17d4-44f8-ab06-c36ea5698064" providerId="ADAL" clId="{B406905C-04F2-4F6F-BCB7-6C7250A204EF}" dt="2026-05-12T23:18:06.351" v="520" actId="26606"/>
          <ac:spMkLst>
            <pc:docMk/>
            <pc:sldMk cId="2595312494" sldId="318"/>
            <ac:spMk id="2" creationId="{B703A7E6-B519-4570-073A-CB56F3234B78}"/>
          </ac:spMkLst>
        </pc:spChg>
        <pc:spChg chg="mod">
          <ac:chgData name="Donna Gurnett" userId="66978072-17d4-44f8-ab06-c36ea5698064" providerId="ADAL" clId="{B406905C-04F2-4F6F-BCB7-6C7250A204EF}" dt="2026-05-12T23:18:44.931" v="526" actId="122"/>
          <ac:spMkLst>
            <pc:docMk/>
            <pc:sldMk cId="2595312494" sldId="318"/>
            <ac:spMk id="3" creationId="{627C4B99-4C96-588B-B4EC-09476F01B515}"/>
          </ac:spMkLst>
        </pc:spChg>
        <pc:spChg chg="add del">
          <ac:chgData name="Donna Gurnett" userId="66978072-17d4-44f8-ab06-c36ea5698064" providerId="ADAL" clId="{B406905C-04F2-4F6F-BCB7-6C7250A204EF}" dt="2026-05-12T23:17:49.874" v="515" actId="26606"/>
          <ac:spMkLst>
            <pc:docMk/>
            <pc:sldMk cId="2595312494" sldId="318"/>
            <ac:spMk id="9" creationId="{311973C2-EB8B-452A-A698-4A252FD3AE28}"/>
          </ac:spMkLst>
        </pc:spChg>
        <pc:spChg chg="add del">
          <ac:chgData name="Donna Gurnett" userId="66978072-17d4-44f8-ab06-c36ea5698064" providerId="ADAL" clId="{B406905C-04F2-4F6F-BCB7-6C7250A204EF}" dt="2026-05-12T23:17:52.803" v="517" actId="26606"/>
          <ac:spMkLst>
            <pc:docMk/>
            <pc:sldMk cId="2595312494" sldId="318"/>
            <ac:spMk id="10" creationId="{52ABB703-2B0E-4C3B-B4A2-F3973548E561}"/>
          </ac:spMkLst>
        </pc:spChg>
        <pc:spChg chg="add del">
          <ac:chgData name="Donna Gurnett" userId="66978072-17d4-44f8-ab06-c36ea5698064" providerId="ADAL" clId="{B406905C-04F2-4F6F-BCB7-6C7250A204EF}" dt="2026-05-12T23:17:49.874" v="515" actId="26606"/>
          <ac:spMkLst>
            <pc:docMk/>
            <pc:sldMk cId="2595312494" sldId="318"/>
            <ac:spMk id="11" creationId="{10162E77-11AD-44A7-84EC-40C59EEFBD2E}"/>
          </ac:spMkLst>
        </pc:spChg>
        <pc:spChg chg="add del">
          <ac:chgData name="Donna Gurnett" userId="66978072-17d4-44f8-ab06-c36ea5698064" providerId="ADAL" clId="{B406905C-04F2-4F6F-BCB7-6C7250A204EF}" dt="2026-05-12T23:17:52.803" v="517" actId="26606"/>
          <ac:spMkLst>
            <pc:docMk/>
            <pc:sldMk cId="2595312494" sldId="318"/>
            <ac:spMk id="14" creationId="{E95DA498-D9A2-4DA9-B9DA-B3776E08CF7E}"/>
          </ac:spMkLst>
        </pc:spChg>
        <pc:spChg chg="add del">
          <ac:chgData name="Donna Gurnett" userId="66978072-17d4-44f8-ab06-c36ea5698064" providerId="ADAL" clId="{B406905C-04F2-4F6F-BCB7-6C7250A204EF}" dt="2026-05-12T23:17:52.803" v="517" actId="26606"/>
          <ac:spMkLst>
            <pc:docMk/>
            <pc:sldMk cId="2595312494" sldId="318"/>
            <ac:spMk id="16" creationId="{82A73093-4B9D-420D-B17E-52293703A1D4}"/>
          </ac:spMkLst>
        </pc:spChg>
        <pc:spChg chg="add del">
          <ac:chgData name="Donna Gurnett" userId="66978072-17d4-44f8-ab06-c36ea5698064" providerId="ADAL" clId="{B406905C-04F2-4F6F-BCB7-6C7250A204EF}" dt="2026-05-12T23:18:06.336" v="519" actId="26606"/>
          <ac:spMkLst>
            <pc:docMk/>
            <pc:sldMk cId="2595312494" sldId="318"/>
            <ac:spMk id="18" creationId="{C33BF9DD-8A45-4EEE-B231-0A14D322E5F9}"/>
          </ac:spMkLst>
        </pc:spChg>
        <pc:spChg chg="add del">
          <ac:chgData name="Donna Gurnett" userId="66978072-17d4-44f8-ab06-c36ea5698064" providerId="ADAL" clId="{B406905C-04F2-4F6F-BCB7-6C7250A204EF}" dt="2026-05-12T23:18:06.336" v="519" actId="26606"/>
          <ac:spMkLst>
            <pc:docMk/>
            <pc:sldMk cId="2595312494" sldId="318"/>
            <ac:spMk id="21" creationId="{D5FBCAC9-BD8B-4F3B-AD74-EF37D4211349}"/>
          </ac:spMkLst>
        </pc:spChg>
        <pc:spChg chg="add del">
          <ac:chgData name="Donna Gurnett" userId="66978072-17d4-44f8-ab06-c36ea5698064" providerId="ADAL" clId="{B406905C-04F2-4F6F-BCB7-6C7250A204EF}" dt="2026-05-12T23:18:06.336" v="519" actId="26606"/>
          <ac:spMkLst>
            <pc:docMk/>
            <pc:sldMk cId="2595312494" sldId="318"/>
            <ac:spMk id="22" creationId="{9556C5A8-AD7E-4CE7-87BE-9EA3B5E1786F}"/>
          </ac:spMkLst>
        </pc:spChg>
        <pc:spChg chg="add">
          <ac:chgData name="Donna Gurnett" userId="66978072-17d4-44f8-ab06-c36ea5698064" providerId="ADAL" clId="{B406905C-04F2-4F6F-BCB7-6C7250A204EF}" dt="2026-05-12T23:18:06.351" v="520" actId="26606"/>
          <ac:spMkLst>
            <pc:docMk/>
            <pc:sldMk cId="2595312494" sldId="318"/>
            <ac:spMk id="24" creationId="{52ABB703-2B0E-4C3B-B4A2-F3973548E561}"/>
          </ac:spMkLst>
        </pc:spChg>
        <pc:spChg chg="add">
          <ac:chgData name="Donna Gurnett" userId="66978072-17d4-44f8-ab06-c36ea5698064" providerId="ADAL" clId="{B406905C-04F2-4F6F-BCB7-6C7250A204EF}" dt="2026-05-12T23:18:06.351" v="520" actId="26606"/>
          <ac:spMkLst>
            <pc:docMk/>
            <pc:sldMk cId="2595312494" sldId="318"/>
            <ac:spMk id="27" creationId="{E95DA498-D9A2-4DA9-B9DA-B3776E08CF7E}"/>
          </ac:spMkLst>
        </pc:spChg>
        <pc:spChg chg="add">
          <ac:chgData name="Donna Gurnett" userId="66978072-17d4-44f8-ab06-c36ea5698064" providerId="ADAL" clId="{B406905C-04F2-4F6F-BCB7-6C7250A204EF}" dt="2026-05-12T23:18:06.351" v="520" actId="26606"/>
          <ac:spMkLst>
            <pc:docMk/>
            <pc:sldMk cId="2595312494" sldId="318"/>
            <ac:spMk id="28" creationId="{82A73093-4B9D-420D-B17E-52293703A1D4}"/>
          </ac:spMkLst>
        </pc:spChg>
        <pc:picChg chg="add del">
          <ac:chgData name="Donna Gurnett" userId="66978072-17d4-44f8-ab06-c36ea5698064" providerId="ADAL" clId="{B406905C-04F2-4F6F-BCB7-6C7250A204EF}" dt="2026-05-12T23:17:49.874" v="515" actId="26606"/>
          <ac:picMkLst>
            <pc:docMk/>
            <pc:sldMk cId="2595312494" sldId="318"/>
            <ac:picMk id="5" creationId="{ADE731D5-7F0F-91EC-51C9-75E812934311}"/>
          </ac:picMkLst>
        </pc:picChg>
        <pc:picChg chg="add del">
          <ac:chgData name="Donna Gurnett" userId="66978072-17d4-44f8-ab06-c36ea5698064" providerId="ADAL" clId="{B406905C-04F2-4F6F-BCB7-6C7250A204EF}" dt="2026-05-12T23:17:52.803" v="517" actId="26606"/>
          <ac:picMkLst>
            <pc:docMk/>
            <pc:sldMk cId="2595312494" sldId="318"/>
            <ac:picMk id="7" creationId="{97AE3094-2EEA-9579-81BC-89DBD7702C2E}"/>
          </ac:picMkLst>
        </pc:picChg>
        <pc:picChg chg="add del">
          <ac:chgData name="Donna Gurnett" userId="66978072-17d4-44f8-ab06-c36ea5698064" providerId="ADAL" clId="{B406905C-04F2-4F6F-BCB7-6C7250A204EF}" dt="2026-05-12T23:18:06.336" v="519" actId="26606"/>
          <ac:picMkLst>
            <pc:docMk/>
            <pc:sldMk cId="2595312494" sldId="318"/>
            <ac:picMk id="19" creationId="{F6AD8E88-6EF6-E7A6-A15C-93251F6D7ADB}"/>
          </ac:picMkLst>
        </pc:picChg>
        <pc:picChg chg="add">
          <ac:chgData name="Donna Gurnett" userId="66978072-17d4-44f8-ab06-c36ea5698064" providerId="ADAL" clId="{B406905C-04F2-4F6F-BCB7-6C7250A204EF}" dt="2026-05-12T23:18:06.351" v="520" actId="26606"/>
          <ac:picMkLst>
            <pc:docMk/>
            <pc:sldMk cId="2595312494" sldId="318"/>
            <ac:picMk id="25" creationId="{97AE3094-2EEA-9579-81BC-89DBD7702C2E}"/>
          </ac:picMkLst>
        </pc:picChg>
        <pc:cxnChg chg="add del">
          <ac:chgData name="Donna Gurnett" userId="66978072-17d4-44f8-ab06-c36ea5698064" providerId="ADAL" clId="{B406905C-04F2-4F6F-BCB7-6C7250A204EF}" dt="2026-05-12T23:17:52.803" v="517" actId="26606"/>
          <ac:cxnSpMkLst>
            <pc:docMk/>
            <pc:sldMk cId="2595312494" sldId="318"/>
            <ac:cxnSpMk id="12" creationId="{9C21570E-E159-49A6-9891-FA397B7A92D3}"/>
          </ac:cxnSpMkLst>
        </pc:cxnChg>
        <pc:cxnChg chg="add del">
          <ac:chgData name="Donna Gurnett" userId="66978072-17d4-44f8-ab06-c36ea5698064" providerId="ADAL" clId="{B406905C-04F2-4F6F-BCB7-6C7250A204EF}" dt="2026-05-12T23:17:49.874" v="515" actId="26606"/>
          <ac:cxnSpMkLst>
            <pc:docMk/>
            <pc:sldMk cId="2595312494" sldId="318"/>
            <ac:cxnSpMk id="13" creationId="{5AB158E9-1B40-4CD6-95F0-95CA11DF7B7A}"/>
          </ac:cxnSpMkLst>
        </pc:cxnChg>
        <pc:cxnChg chg="add del">
          <ac:chgData name="Donna Gurnett" userId="66978072-17d4-44f8-ab06-c36ea5698064" providerId="ADAL" clId="{B406905C-04F2-4F6F-BCB7-6C7250A204EF}" dt="2026-05-12T23:18:06.336" v="519" actId="26606"/>
          <ac:cxnSpMkLst>
            <pc:docMk/>
            <pc:sldMk cId="2595312494" sldId="318"/>
            <ac:cxnSpMk id="20" creationId="{9020DCC9-F851-4562-BB20-1AB3C51BFD08}"/>
          </ac:cxnSpMkLst>
        </pc:cxnChg>
        <pc:cxnChg chg="add">
          <ac:chgData name="Donna Gurnett" userId="66978072-17d4-44f8-ab06-c36ea5698064" providerId="ADAL" clId="{B406905C-04F2-4F6F-BCB7-6C7250A204EF}" dt="2026-05-12T23:18:06.351" v="520" actId="26606"/>
          <ac:cxnSpMkLst>
            <pc:docMk/>
            <pc:sldMk cId="2595312494" sldId="318"/>
            <ac:cxnSpMk id="26" creationId="{9C21570E-E159-49A6-9891-FA397B7A92D3}"/>
          </ac:cxnSpMkLst>
        </pc:cxnChg>
      </pc:sldChg>
      <pc:sldChg chg="addSp modSp new mod ord setBg">
        <pc:chgData name="Donna Gurnett" userId="66978072-17d4-44f8-ab06-c36ea5698064" providerId="ADAL" clId="{B406905C-04F2-4F6F-BCB7-6C7250A204EF}" dt="2026-05-12T23:30:08.059" v="853"/>
        <pc:sldMkLst>
          <pc:docMk/>
          <pc:sldMk cId="3946799504" sldId="319"/>
        </pc:sldMkLst>
        <pc:spChg chg="mod">
          <ac:chgData name="Donna Gurnett" userId="66978072-17d4-44f8-ab06-c36ea5698064" providerId="ADAL" clId="{B406905C-04F2-4F6F-BCB7-6C7250A204EF}" dt="2026-05-12T23:20:29.266" v="593" actId="26606"/>
          <ac:spMkLst>
            <pc:docMk/>
            <pc:sldMk cId="3946799504" sldId="319"/>
            <ac:spMk id="2" creationId="{35291251-EF3D-5D4D-0EA1-955BF7B073B0}"/>
          </ac:spMkLst>
        </pc:spChg>
        <pc:spChg chg="mod">
          <ac:chgData name="Donna Gurnett" userId="66978072-17d4-44f8-ab06-c36ea5698064" providerId="ADAL" clId="{B406905C-04F2-4F6F-BCB7-6C7250A204EF}" dt="2026-05-12T23:20:56.437" v="598" actId="20577"/>
          <ac:spMkLst>
            <pc:docMk/>
            <pc:sldMk cId="3946799504" sldId="319"/>
            <ac:spMk id="3" creationId="{B0B2FE19-1F52-4384-922C-465020637DA7}"/>
          </ac:spMkLst>
        </pc:spChg>
        <pc:picChg chg="add">
          <ac:chgData name="Donna Gurnett" userId="66978072-17d4-44f8-ab06-c36ea5698064" providerId="ADAL" clId="{B406905C-04F2-4F6F-BCB7-6C7250A204EF}" dt="2026-05-12T23:20:29.266" v="593" actId="26606"/>
          <ac:picMkLst>
            <pc:docMk/>
            <pc:sldMk cId="3946799504" sldId="319"/>
            <ac:picMk id="7" creationId="{C870ED20-668A-1B1F-3C31-B689AF86A934}"/>
          </ac:picMkLst>
        </pc:picChg>
      </pc:sldChg>
      <pc:sldChg chg="addSp modSp new mod setBg">
        <pc:chgData name="Donna Gurnett" userId="66978072-17d4-44f8-ab06-c36ea5698064" providerId="ADAL" clId="{B406905C-04F2-4F6F-BCB7-6C7250A204EF}" dt="2026-05-12T23:23:44.224" v="664" actId="255"/>
        <pc:sldMkLst>
          <pc:docMk/>
          <pc:sldMk cId="1143530840" sldId="320"/>
        </pc:sldMkLst>
        <pc:spChg chg="mod">
          <ac:chgData name="Donna Gurnett" userId="66978072-17d4-44f8-ab06-c36ea5698064" providerId="ADAL" clId="{B406905C-04F2-4F6F-BCB7-6C7250A204EF}" dt="2026-05-12T23:23:26.232" v="662" actId="26606"/>
          <ac:spMkLst>
            <pc:docMk/>
            <pc:sldMk cId="1143530840" sldId="320"/>
            <ac:spMk id="2" creationId="{3D53D8F9-6B19-F35D-0428-4463FCB4D137}"/>
          </ac:spMkLst>
        </pc:spChg>
        <pc:spChg chg="mod">
          <ac:chgData name="Donna Gurnett" userId="66978072-17d4-44f8-ab06-c36ea5698064" providerId="ADAL" clId="{B406905C-04F2-4F6F-BCB7-6C7250A204EF}" dt="2026-05-12T23:23:44.224" v="664" actId="255"/>
          <ac:spMkLst>
            <pc:docMk/>
            <pc:sldMk cId="1143530840" sldId="320"/>
            <ac:spMk id="3" creationId="{D1BF46D5-7D98-FED1-9594-1F143CA73348}"/>
          </ac:spMkLst>
        </pc:spChg>
        <pc:picChg chg="add">
          <ac:chgData name="Donna Gurnett" userId="66978072-17d4-44f8-ab06-c36ea5698064" providerId="ADAL" clId="{B406905C-04F2-4F6F-BCB7-6C7250A204EF}" dt="2026-05-12T23:23:26.232" v="662" actId="26606"/>
          <ac:picMkLst>
            <pc:docMk/>
            <pc:sldMk cId="1143530840" sldId="320"/>
            <ac:picMk id="7" creationId="{517FE1EF-64CC-1E0F-477F-1CD500669E34}"/>
          </ac:picMkLst>
        </pc:picChg>
      </pc:sldChg>
      <pc:sldChg chg="addSp modSp new mod setBg">
        <pc:chgData name="Donna Gurnett" userId="66978072-17d4-44f8-ab06-c36ea5698064" providerId="ADAL" clId="{B406905C-04F2-4F6F-BCB7-6C7250A204EF}" dt="2026-05-12T23:31:50.435" v="863" actId="20577"/>
        <pc:sldMkLst>
          <pc:docMk/>
          <pc:sldMk cId="704090435" sldId="321"/>
        </pc:sldMkLst>
        <pc:spChg chg="mod">
          <ac:chgData name="Donna Gurnett" userId="66978072-17d4-44f8-ab06-c36ea5698064" providerId="ADAL" clId="{B406905C-04F2-4F6F-BCB7-6C7250A204EF}" dt="2026-05-12T23:30:59.069" v="855" actId="14100"/>
          <ac:spMkLst>
            <pc:docMk/>
            <pc:sldMk cId="704090435" sldId="321"/>
            <ac:spMk id="2" creationId="{2D4D2877-1DB3-F054-E245-8E51D6B1E272}"/>
          </ac:spMkLst>
        </pc:spChg>
        <pc:spChg chg="mod">
          <ac:chgData name="Donna Gurnett" userId="66978072-17d4-44f8-ab06-c36ea5698064" providerId="ADAL" clId="{B406905C-04F2-4F6F-BCB7-6C7250A204EF}" dt="2026-05-12T23:31:50.435" v="863" actId="20577"/>
          <ac:spMkLst>
            <pc:docMk/>
            <pc:sldMk cId="704090435" sldId="321"/>
            <ac:spMk id="3" creationId="{F800D274-A149-03C9-9262-3413FC7CE41A}"/>
          </ac:spMkLst>
        </pc:spChg>
        <pc:picChg chg="add">
          <ac:chgData name="Donna Gurnett" userId="66978072-17d4-44f8-ab06-c36ea5698064" providerId="ADAL" clId="{B406905C-04F2-4F6F-BCB7-6C7250A204EF}" dt="2026-05-12T23:25:08.884" v="716" actId="26606"/>
          <ac:picMkLst>
            <pc:docMk/>
            <pc:sldMk cId="704090435" sldId="321"/>
            <ac:picMk id="7" creationId="{E019FB69-4BE1-1C02-2905-27A1045DD631}"/>
          </ac:picMkLst>
        </pc:picChg>
      </pc:sldChg>
      <pc:sldChg chg="modSp new mod">
        <pc:chgData name="Donna Gurnett" userId="66978072-17d4-44f8-ab06-c36ea5698064" providerId="ADAL" clId="{B406905C-04F2-4F6F-BCB7-6C7250A204EF}" dt="2026-05-12T23:27:14.032" v="807" actId="20577"/>
        <pc:sldMkLst>
          <pc:docMk/>
          <pc:sldMk cId="1448360459" sldId="322"/>
        </pc:sldMkLst>
        <pc:spChg chg="mod">
          <ac:chgData name="Donna Gurnett" userId="66978072-17d4-44f8-ab06-c36ea5698064" providerId="ADAL" clId="{B406905C-04F2-4F6F-BCB7-6C7250A204EF}" dt="2026-05-12T23:26:35.228" v="761" actId="20577"/>
          <ac:spMkLst>
            <pc:docMk/>
            <pc:sldMk cId="1448360459" sldId="322"/>
            <ac:spMk id="2" creationId="{FAD36AF1-1DA9-53FE-CBB0-9B11CAF216EA}"/>
          </ac:spMkLst>
        </pc:spChg>
        <pc:spChg chg="mod">
          <ac:chgData name="Donna Gurnett" userId="66978072-17d4-44f8-ab06-c36ea5698064" providerId="ADAL" clId="{B406905C-04F2-4F6F-BCB7-6C7250A204EF}" dt="2026-05-12T23:27:14.032" v="807" actId="20577"/>
          <ac:spMkLst>
            <pc:docMk/>
            <pc:sldMk cId="1448360459" sldId="322"/>
            <ac:spMk id="3" creationId="{65470281-3041-F6B7-50B1-F0ED7BAC8513}"/>
          </ac:spMkLst>
        </pc:spChg>
      </pc:sldChg>
      <pc:sldChg chg="addSp delSp modSp new mod setBg">
        <pc:chgData name="Donna Gurnett" userId="66978072-17d4-44f8-ab06-c36ea5698064" providerId="ADAL" clId="{B406905C-04F2-4F6F-BCB7-6C7250A204EF}" dt="2026-05-12T23:29:21.323" v="851" actId="122"/>
        <pc:sldMkLst>
          <pc:docMk/>
          <pc:sldMk cId="3585045330" sldId="323"/>
        </pc:sldMkLst>
        <pc:spChg chg="mod">
          <ac:chgData name="Donna Gurnett" userId="66978072-17d4-44f8-ab06-c36ea5698064" providerId="ADAL" clId="{B406905C-04F2-4F6F-BCB7-6C7250A204EF}" dt="2026-05-12T23:28:56.719" v="847" actId="26606"/>
          <ac:spMkLst>
            <pc:docMk/>
            <pc:sldMk cId="3585045330" sldId="323"/>
            <ac:spMk id="2" creationId="{3C1CA754-43CF-513B-3D2B-8754B8307877}"/>
          </ac:spMkLst>
        </pc:spChg>
        <pc:spChg chg="mod">
          <ac:chgData name="Donna Gurnett" userId="66978072-17d4-44f8-ab06-c36ea5698064" providerId="ADAL" clId="{B406905C-04F2-4F6F-BCB7-6C7250A204EF}" dt="2026-05-12T23:29:21.323" v="851" actId="122"/>
          <ac:spMkLst>
            <pc:docMk/>
            <pc:sldMk cId="3585045330" sldId="323"/>
            <ac:spMk id="3" creationId="{14B80789-BEB7-FD81-C09D-F86D41EE01A0}"/>
          </ac:spMkLst>
        </pc:spChg>
        <pc:spChg chg="add">
          <ac:chgData name="Donna Gurnett" userId="66978072-17d4-44f8-ab06-c36ea5698064" providerId="ADAL" clId="{B406905C-04F2-4F6F-BCB7-6C7250A204EF}" dt="2026-05-12T23:28:56.719" v="847" actId="26606"/>
          <ac:spMkLst>
            <pc:docMk/>
            <pc:sldMk cId="3585045330" sldId="323"/>
            <ac:spMk id="8" creationId="{3741B58E-3B65-4A01-A276-975AB2CF8A08}"/>
          </ac:spMkLst>
        </pc:spChg>
        <pc:spChg chg="add">
          <ac:chgData name="Donna Gurnett" userId="66978072-17d4-44f8-ab06-c36ea5698064" providerId="ADAL" clId="{B406905C-04F2-4F6F-BCB7-6C7250A204EF}" dt="2026-05-12T23:28:56.719" v="847" actId="26606"/>
          <ac:spMkLst>
            <pc:docMk/>
            <pc:sldMk cId="3585045330" sldId="323"/>
            <ac:spMk id="10" creationId="{7AAC67C3-831B-4AB1-A259-DFB839CAFAFC}"/>
          </ac:spMkLst>
        </pc:spChg>
        <pc:spChg chg="add">
          <ac:chgData name="Donna Gurnett" userId="66978072-17d4-44f8-ab06-c36ea5698064" providerId="ADAL" clId="{B406905C-04F2-4F6F-BCB7-6C7250A204EF}" dt="2026-05-12T23:28:56.719" v="847" actId="26606"/>
          <ac:spMkLst>
            <pc:docMk/>
            <pc:sldMk cId="3585045330" sldId="323"/>
            <ac:spMk id="12" creationId="{054B3F04-9EAC-45C0-B3CE-0387EEA10A0C}"/>
          </ac:spMkLst>
        </pc:spChg>
        <pc:picChg chg="add del">
          <ac:chgData name="Donna Gurnett" userId="66978072-17d4-44f8-ab06-c36ea5698064" providerId="ADAL" clId="{B406905C-04F2-4F6F-BCB7-6C7250A204EF}" dt="2026-05-12T23:28:56.704" v="846" actId="26606"/>
          <ac:picMkLst>
            <pc:docMk/>
            <pc:sldMk cId="3585045330" sldId="323"/>
            <ac:picMk id="7" creationId="{9749A996-9546-8953-03AA-501339DE5C7D}"/>
          </ac:picMkLst>
        </pc:picChg>
      </pc:sldChg>
      <pc:sldChg chg="addSp delSp modSp new mod setBg">
        <pc:chgData name="Donna Gurnett" userId="66978072-17d4-44f8-ab06-c36ea5698064" providerId="ADAL" clId="{B406905C-04F2-4F6F-BCB7-6C7250A204EF}" dt="2026-05-12T23:34:28.860" v="941" actId="26606"/>
        <pc:sldMkLst>
          <pc:docMk/>
          <pc:sldMk cId="3017148722" sldId="324"/>
        </pc:sldMkLst>
        <pc:spChg chg="mod">
          <ac:chgData name="Donna Gurnett" userId="66978072-17d4-44f8-ab06-c36ea5698064" providerId="ADAL" clId="{B406905C-04F2-4F6F-BCB7-6C7250A204EF}" dt="2026-05-12T23:34:28.860" v="941" actId="26606"/>
          <ac:spMkLst>
            <pc:docMk/>
            <pc:sldMk cId="3017148722" sldId="324"/>
            <ac:spMk id="2" creationId="{DC664F4B-A089-BAFD-97A8-DA89B188872E}"/>
          </ac:spMkLst>
        </pc:spChg>
        <pc:spChg chg="del mod">
          <ac:chgData name="Donna Gurnett" userId="66978072-17d4-44f8-ab06-c36ea5698064" providerId="ADAL" clId="{B406905C-04F2-4F6F-BCB7-6C7250A204EF}" dt="2026-05-12T23:34:28.860" v="941" actId="26606"/>
          <ac:spMkLst>
            <pc:docMk/>
            <pc:sldMk cId="3017148722" sldId="324"/>
            <ac:spMk id="3" creationId="{9118C03E-3049-9AA6-8BDE-227C0A8EC6CC}"/>
          </ac:spMkLst>
        </pc:spChg>
        <pc:spChg chg="add del">
          <ac:chgData name="Donna Gurnett" userId="66978072-17d4-44f8-ab06-c36ea5698064" providerId="ADAL" clId="{B406905C-04F2-4F6F-BCB7-6C7250A204EF}" dt="2026-05-12T23:34:28.840" v="940" actId="26606"/>
          <ac:spMkLst>
            <pc:docMk/>
            <pc:sldMk cId="3017148722" sldId="324"/>
            <ac:spMk id="9" creationId="{311973C2-EB8B-452A-A698-4A252FD3AE28}"/>
          </ac:spMkLst>
        </pc:spChg>
        <pc:spChg chg="add del">
          <ac:chgData name="Donna Gurnett" userId="66978072-17d4-44f8-ab06-c36ea5698064" providerId="ADAL" clId="{B406905C-04F2-4F6F-BCB7-6C7250A204EF}" dt="2026-05-12T23:34:28.840" v="940" actId="26606"/>
          <ac:spMkLst>
            <pc:docMk/>
            <pc:sldMk cId="3017148722" sldId="324"/>
            <ac:spMk id="11" creationId="{10162E77-11AD-44A7-84EC-40C59EEFBD2E}"/>
          </ac:spMkLst>
        </pc:spChg>
        <pc:spChg chg="add">
          <ac:chgData name="Donna Gurnett" userId="66978072-17d4-44f8-ab06-c36ea5698064" providerId="ADAL" clId="{B406905C-04F2-4F6F-BCB7-6C7250A204EF}" dt="2026-05-12T23:34:28.860" v="941" actId="26606"/>
          <ac:spMkLst>
            <pc:docMk/>
            <pc:sldMk cId="3017148722" sldId="324"/>
            <ac:spMk id="15" creationId="{FB5993E2-C02B-4335-ABA5-D8EC465551E3}"/>
          </ac:spMkLst>
        </pc:spChg>
        <pc:spChg chg="add">
          <ac:chgData name="Donna Gurnett" userId="66978072-17d4-44f8-ab06-c36ea5698064" providerId="ADAL" clId="{B406905C-04F2-4F6F-BCB7-6C7250A204EF}" dt="2026-05-12T23:34:28.860" v="941" actId="26606"/>
          <ac:spMkLst>
            <pc:docMk/>
            <pc:sldMk cId="3017148722" sldId="324"/>
            <ac:spMk id="16" creationId="{C0B801A2-5622-4BE8-9AD2-C337A2CD0022}"/>
          </ac:spMkLst>
        </pc:spChg>
        <pc:spChg chg="add">
          <ac:chgData name="Donna Gurnett" userId="66978072-17d4-44f8-ab06-c36ea5698064" providerId="ADAL" clId="{B406905C-04F2-4F6F-BCB7-6C7250A204EF}" dt="2026-05-12T23:34:28.860" v="941" actId="26606"/>
          <ac:spMkLst>
            <pc:docMk/>
            <pc:sldMk cId="3017148722" sldId="324"/>
            <ac:spMk id="17" creationId="{B7AF614F-5BC3-4086-99F5-B87C5847A071}"/>
          </ac:spMkLst>
        </pc:spChg>
        <pc:graphicFrameChg chg="add">
          <ac:chgData name="Donna Gurnett" userId="66978072-17d4-44f8-ab06-c36ea5698064" providerId="ADAL" clId="{B406905C-04F2-4F6F-BCB7-6C7250A204EF}" dt="2026-05-12T23:34:28.860" v="941" actId="26606"/>
          <ac:graphicFrameMkLst>
            <pc:docMk/>
            <pc:sldMk cId="3017148722" sldId="324"/>
            <ac:graphicFrameMk id="18" creationId="{2B08801F-DBFD-4CD6-4872-D5AC64883C63}"/>
          </ac:graphicFrameMkLst>
        </pc:graphicFrameChg>
        <pc:picChg chg="add del">
          <ac:chgData name="Donna Gurnett" userId="66978072-17d4-44f8-ab06-c36ea5698064" providerId="ADAL" clId="{B406905C-04F2-4F6F-BCB7-6C7250A204EF}" dt="2026-05-12T23:34:28.840" v="940" actId="26606"/>
          <ac:picMkLst>
            <pc:docMk/>
            <pc:sldMk cId="3017148722" sldId="324"/>
            <ac:picMk id="5" creationId="{A65EC95B-5B40-54F1-F464-53F711EA173D}"/>
          </ac:picMkLst>
        </pc:picChg>
        <pc:cxnChg chg="add del">
          <ac:chgData name="Donna Gurnett" userId="66978072-17d4-44f8-ab06-c36ea5698064" providerId="ADAL" clId="{B406905C-04F2-4F6F-BCB7-6C7250A204EF}" dt="2026-05-12T23:34:28.840" v="940" actId="26606"/>
          <ac:cxnSpMkLst>
            <pc:docMk/>
            <pc:sldMk cId="3017148722" sldId="324"/>
            <ac:cxnSpMk id="13" creationId="{5AB158E9-1B40-4CD6-95F0-95CA11DF7B7A}"/>
          </ac:cxnSpMkLst>
        </pc:cxnChg>
      </pc:sldChg>
      <pc:sldChg chg="add ord">
        <pc:chgData name="Donna Gurnett" userId="66978072-17d4-44f8-ab06-c36ea5698064" providerId="ADAL" clId="{B406905C-04F2-4F6F-BCB7-6C7250A204EF}" dt="2026-05-12T23:40:39.086" v="1122"/>
        <pc:sldMkLst>
          <pc:docMk/>
          <pc:sldMk cId="1756588195" sldId="325"/>
        </pc:sldMkLst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8E12A-2AB4-45AF-81DB-96AE560892F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93D9726-A74A-41C7-85C8-9009EBC070B9}">
      <dgm:prSet/>
      <dgm:spPr/>
      <dgm:t>
        <a:bodyPr/>
        <a:lstStyle/>
        <a:p>
          <a:r>
            <a:rPr lang="en-US" dirty="0"/>
            <a:t>Why succession planning is critical.</a:t>
          </a:r>
        </a:p>
      </dgm:t>
    </dgm:pt>
    <dgm:pt modelId="{4AF2A557-00D3-48D1-B048-AB7AEAEDD8C8}" type="parTrans" cxnId="{5BA6DC4D-7C22-4489-9787-5D440A11D192}">
      <dgm:prSet/>
      <dgm:spPr/>
      <dgm:t>
        <a:bodyPr/>
        <a:lstStyle/>
        <a:p>
          <a:endParaRPr lang="en-US"/>
        </a:p>
      </dgm:t>
    </dgm:pt>
    <dgm:pt modelId="{B86779EB-FDEB-4ED7-85CF-406980227786}" type="sibTrans" cxnId="{5BA6DC4D-7C22-4489-9787-5D440A11D192}">
      <dgm:prSet/>
      <dgm:spPr/>
      <dgm:t>
        <a:bodyPr/>
        <a:lstStyle/>
        <a:p>
          <a:endParaRPr lang="en-US"/>
        </a:p>
      </dgm:t>
    </dgm:pt>
    <dgm:pt modelId="{43C9D715-13DB-4F77-A5B2-97FEC8C3EA16}">
      <dgm:prSet/>
      <dgm:spPr/>
      <dgm:t>
        <a:bodyPr/>
        <a:lstStyle/>
        <a:p>
          <a:r>
            <a:rPr lang="en-US" b="0" dirty="0"/>
            <a:t>What is emergency succession planning?</a:t>
          </a:r>
        </a:p>
      </dgm:t>
    </dgm:pt>
    <dgm:pt modelId="{A7ADB3D3-F541-4ECE-A4AC-DAE0349DFD4C}" type="parTrans" cxnId="{496006DF-C716-4CCE-993D-D8A026177BAB}">
      <dgm:prSet/>
      <dgm:spPr/>
      <dgm:t>
        <a:bodyPr/>
        <a:lstStyle/>
        <a:p>
          <a:endParaRPr lang="en-US"/>
        </a:p>
      </dgm:t>
    </dgm:pt>
    <dgm:pt modelId="{1795F426-D6D6-4007-B316-F1E55DD0B5F7}" type="sibTrans" cxnId="{496006DF-C716-4CCE-993D-D8A026177BAB}">
      <dgm:prSet/>
      <dgm:spPr/>
      <dgm:t>
        <a:bodyPr/>
        <a:lstStyle/>
        <a:p>
          <a:endParaRPr lang="en-US"/>
        </a:p>
      </dgm:t>
    </dgm:pt>
    <dgm:pt modelId="{16461319-EA45-4138-AA36-C19E0AE47754}">
      <dgm:prSet/>
      <dgm:spPr/>
      <dgm:t>
        <a:bodyPr/>
        <a:lstStyle/>
        <a:p>
          <a:r>
            <a:rPr lang="en-US" dirty="0"/>
            <a:t>The importance of communication…</a:t>
          </a:r>
        </a:p>
      </dgm:t>
    </dgm:pt>
    <dgm:pt modelId="{BD01E99D-FF27-4D22-A2FC-969373CC115B}" type="parTrans" cxnId="{9418371D-1003-45AD-9CB7-69BBFA8F9ED6}">
      <dgm:prSet/>
      <dgm:spPr/>
      <dgm:t>
        <a:bodyPr/>
        <a:lstStyle/>
        <a:p>
          <a:endParaRPr lang="en-US"/>
        </a:p>
      </dgm:t>
    </dgm:pt>
    <dgm:pt modelId="{F2CABCAE-5330-43B7-B732-F0BE62C1ADB3}" type="sibTrans" cxnId="{9418371D-1003-45AD-9CB7-69BBFA8F9ED6}">
      <dgm:prSet/>
      <dgm:spPr/>
      <dgm:t>
        <a:bodyPr/>
        <a:lstStyle/>
        <a:p>
          <a:endParaRPr lang="en-US"/>
        </a:p>
      </dgm:t>
    </dgm:pt>
    <dgm:pt modelId="{D5FD7E04-5947-480C-A015-DBEBBEF21042}">
      <dgm:prSet/>
      <dgm:spPr/>
      <dgm:t>
        <a:bodyPr/>
        <a:lstStyle/>
        <a:p>
          <a:r>
            <a:rPr lang="en-US" b="0" dirty="0"/>
            <a:t>Core components of an emergency succession plan.</a:t>
          </a:r>
        </a:p>
      </dgm:t>
    </dgm:pt>
    <dgm:pt modelId="{DA9656FB-A062-4AC6-A238-568D900EE919}" type="parTrans" cxnId="{48B6C9E9-AF17-4D1E-A377-50C340F8D8D0}">
      <dgm:prSet/>
      <dgm:spPr/>
      <dgm:t>
        <a:bodyPr/>
        <a:lstStyle/>
        <a:p>
          <a:endParaRPr lang="en-US"/>
        </a:p>
      </dgm:t>
    </dgm:pt>
    <dgm:pt modelId="{BD11FEC0-C193-49A6-BAAD-8C33E08330C9}" type="sibTrans" cxnId="{48B6C9E9-AF17-4D1E-A377-50C340F8D8D0}">
      <dgm:prSet/>
      <dgm:spPr/>
      <dgm:t>
        <a:bodyPr/>
        <a:lstStyle/>
        <a:p>
          <a:endParaRPr lang="en-US"/>
        </a:p>
      </dgm:t>
    </dgm:pt>
    <dgm:pt modelId="{3D9C657F-992D-4CB3-A420-9ECE79130156}" type="pres">
      <dgm:prSet presAssocID="{D168E12A-2AB4-45AF-81DB-96AE560892FD}" presName="linear" presStyleCnt="0">
        <dgm:presLayoutVars>
          <dgm:animLvl val="lvl"/>
          <dgm:resizeHandles val="exact"/>
        </dgm:presLayoutVars>
      </dgm:prSet>
      <dgm:spPr/>
    </dgm:pt>
    <dgm:pt modelId="{13585DD8-10D7-4E99-979D-5BD1E422BB03}" type="pres">
      <dgm:prSet presAssocID="{D93D9726-A74A-41C7-85C8-9009EBC070B9}" presName="parentText" presStyleLbl="node1" presStyleIdx="0" presStyleCnt="4" custLinFactNeighborX="-2923">
        <dgm:presLayoutVars>
          <dgm:chMax val="0"/>
          <dgm:bulletEnabled val="1"/>
        </dgm:presLayoutVars>
      </dgm:prSet>
      <dgm:spPr/>
    </dgm:pt>
    <dgm:pt modelId="{66469F8C-ED2E-4C6F-8AB0-2707925E0786}" type="pres">
      <dgm:prSet presAssocID="{B86779EB-FDEB-4ED7-85CF-406980227786}" presName="spacer" presStyleCnt="0"/>
      <dgm:spPr/>
    </dgm:pt>
    <dgm:pt modelId="{11995BB4-3740-4AFA-8F60-1AA5BA6B2A6A}" type="pres">
      <dgm:prSet presAssocID="{43C9D715-13DB-4F77-A5B2-97FEC8C3EA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9E34EA3-B179-4732-B65D-827CD1BA3D94}" type="pres">
      <dgm:prSet presAssocID="{1795F426-D6D6-4007-B316-F1E55DD0B5F7}" presName="spacer" presStyleCnt="0"/>
      <dgm:spPr/>
    </dgm:pt>
    <dgm:pt modelId="{8D92E866-F4C2-4360-8008-D69AFE0A1965}" type="pres">
      <dgm:prSet presAssocID="{D5FD7E04-5947-480C-A015-DBEBBEF2104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B99DD32-7CFB-414B-B6EC-9E8736566D06}" type="pres">
      <dgm:prSet presAssocID="{BD11FEC0-C193-49A6-BAAD-8C33E08330C9}" presName="spacer" presStyleCnt="0"/>
      <dgm:spPr/>
    </dgm:pt>
    <dgm:pt modelId="{3BF6BF9F-1CD5-40EF-8834-DB0CF65FFF68}" type="pres">
      <dgm:prSet presAssocID="{16461319-EA45-4138-AA36-C19E0AE4775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66DA605-2B69-4EE7-8164-CA61C2C63FD9}" type="presOf" srcId="{D5FD7E04-5947-480C-A015-DBEBBEF21042}" destId="{8D92E866-F4C2-4360-8008-D69AFE0A1965}" srcOrd="0" destOrd="0" presId="urn:microsoft.com/office/officeart/2005/8/layout/vList2"/>
    <dgm:cxn modelId="{9418371D-1003-45AD-9CB7-69BBFA8F9ED6}" srcId="{D168E12A-2AB4-45AF-81DB-96AE560892FD}" destId="{16461319-EA45-4138-AA36-C19E0AE47754}" srcOrd="3" destOrd="0" parTransId="{BD01E99D-FF27-4D22-A2FC-969373CC115B}" sibTransId="{F2CABCAE-5330-43B7-B732-F0BE62C1ADB3}"/>
    <dgm:cxn modelId="{7FAAAA5B-A5C4-431E-A641-562826151DF9}" type="presOf" srcId="{43C9D715-13DB-4F77-A5B2-97FEC8C3EA16}" destId="{11995BB4-3740-4AFA-8F60-1AA5BA6B2A6A}" srcOrd="0" destOrd="0" presId="urn:microsoft.com/office/officeart/2005/8/layout/vList2"/>
    <dgm:cxn modelId="{5BA6DC4D-7C22-4489-9787-5D440A11D192}" srcId="{D168E12A-2AB4-45AF-81DB-96AE560892FD}" destId="{D93D9726-A74A-41C7-85C8-9009EBC070B9}" srcOrd="0" destOrd="0" parTransId="{4AF2A557-00D3-48D1-B048-AB7AEAEDD8C8}" sibTransId="{B86779EB-FDEB-4ED7-85CF-406980227786}"/>
    <dgm:cxn modelId="{F84C6F7E-4C24-4F10-BE08-42F4C85512F2}" type="presOf" srcId="{D93D9726-A74A-41C7-85C8-9009EBC070B9}" destId="{13585DD8-10D7-4E99-979D-5BD1E422BB03}" srcOrd="0" destOrd="0" presId="urn:microsoft.com/office/officeart/2005/8/layout/vList2"/>
    <dgm:cxn modelId="{0614989E-414F-4EB1-B782-388E3518FC8B}" type="presOf" srcId="{D168E12A-2AB4-45AF-81DB-96AE560892FD}" destId="{3D9C657F-992D-4CB3-A420-9ECE79130156}" srcOrd="0" destOrd="0" presId="urn:microsoft.com/office/officeart/2005/8/layout/vList2"/>
    <dgm:cxn modelId="{496006DF-C716-4CCE-993D-D8A026177BAB}" srcId="{D168E12A-2AB4-45AF-81DB-96AE560892FD}" destId="{43C9D715-13DB-4F77-A5B2-97FEC8C3EA16}" srcOrd="1" destOrd="0" parTransId="{A7ADB3D3-F541-4ECE-A4AC-DAE0349DFD4C}" sibTransId="{1795F426-D6D6-4007-B316-F1E55DD0B5F7}"/>
    <dgm:cxn modelId="{839F10E3-7F46-46FE-B7DB-05284919BE13}" type="presOf" srcId="{16461319-EA45-4138-AA36-C19E0AE47754}" destId="{3BF6BF9F-1CD5-40EF-8834-DB0CF65FFF68}" srcOrd="0" destOrd="0" presId="urn:microsoft.com/office/officeart/2005/8/layout/vList2"/>
    <dgm:cxn modelId="{48B6C9E9-AF17-4D1E-A377-50C340F8D8D0}" srcId="{D168E12A-2AB4-45AF-81DB-96AE560892FD}" destId="{D5FD7E04-5947-480C-A015-DBEBBEF21042}" srcOrd="2" destOrd="0" parTransId="{DA9656FB-A062-4AC6-A238-568D900EE919}" sibTransId="{BD11FEC0-C193-49A6-BAAD-8C33E08330C9}"/>
    <dgm:cxn modelId="{8462C573-1327-4CF2-BD24-75979BE80DEE}" type="presParOf" srcId="{3D9C657F-992D-4CB3-A420-9ECE79130156}" destId="{13585DD8-10D7-4E99-979D-5BD1E422BB03}" srcOrd="0" destOrd="0" presId="urn:microsoft.com/office/officeart/2005/8/layout/vList2"/>
    <dgm:cxn modelId="{6B068A81-C1EC-4170-9AB1-A8D1753FC3E0}" type="presParOf" srcId="{3D9C657F-992D-4CB3-A420-9ECE79130156}" destId="{66469F8C-ED2E-4C6F-8AB0-2707925E0786}" srcOrd="1" destOrd="0" presId="urn:microsoft.com/office/officeart/2005/8/layout/vList2"/>
    <dgm:cxn modelId="{065F9842-9E8B-484B-8583-668A07DE9786}" type="presParOf" srcId="{3D9C657F-992D-4CB3-A420-9ECE79130156}" destId="{11995BB4-3740-4AFA-8F60-1AA5BA6B2A6A}" srcOrd="2" destOrd="0" presId="urn:microsoft.com/office/officeart/2005/8/layout/vList2"/>
    <dgm:cxn modelId="{A6836C6B-F5C1-4C55-8F7C-657A9C27D3CF}" type="presParOf" srcId="{3D9C657F-992D-4CB3-A420-9ECE79130156}" destId="{B9E34EA3-B179-4732-B65D-827CD1BA3D94}" srcOrd="3" destOrd="0" presId="urn:microsoft.com/office/officeart/2005/8/layout/vList2"/>
    <dgm:cxn modelId="{8BED8AFC-910B-4C96-AFB5-F83EB71AD130}" type="presParOf" srcId="{3D9C657F-992D-4CB3-A420-9ECE79130156}" destId="{8D92E866-F4C2-4360-8008-D69AFE0A1965}" srcOrd="4" destOrd="0" presId="urn:microsoft.com/office/officeart/2005/8/layout/vList2"/>
    <dgm:cxn modelId="{4C9366DE-84F0-4858-BDDE-08563180571B}" type="presParOf" srcId="{3D9C657F-992D-4CB3-A420-9ECE79130156}" destId="{7B99DD32-7CFB-414B-B6EC-9E8736566D06}" srcOrd="5" destOrd="0" presId="urn:microsoft.com/office/officeart/2005/8/layout/vList2"/>
    <dgm:cxn modelId="{5876E1A6-F6FD-46B1-8CA5-179CCE86000E}" type="presParOf" srcId="{3D9C657F-992D-4CB3-A420-9ECE79130156}" destId="{3BF6BF9F-1CD5-40EF-8834-DB0CF65FFF6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735E2E-82B9-4E11-9BEC-993B0D12EBB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A62DD7-EEDF-4415-9141-43BDA2AC970F}">
      <dgm:prSet/>
      <dgm:spPr/>
      <dgm:t>
        <a:bodyPr/>
        <a:lstStyle/>
        <a:p>
          <a:r>
            <a:rPr lang="en-US" b="1"/>
            <a:t>Emergency (Unexpected) Departure</a:t>
          </a:r>
          <a:endParaRPr lang="en-US"/>
        </a:p>
      </dgm:t>
    </dgm:pt>
    <dgm:pt modelId="{8E3DC505-95A8-4A7A-A9E0-0F027536BB3C}" type="parTrans" cxnId="{111E6D5D-E00D-4083-A8F6-20203B8E9BC0}">
      <dgm:prSet/>
      <dgm:spPr/>
      <dgm:t>
        <a:bodyPr/>
        <a:lstStyle/>
        <a:p>
          <a:endParaRPr lang="en-US"/>
        </a:p>
      </dgm:t>
    </dgm:pt>
    <dgm:pt modelId="{B7B67C7B-6E91-43DA-9942-A9298F183569}" type="sibTrans" cxnId="{111E6D5D-E00D-4083-A8F6-20203B8E9BC0}">
      <dgm:prSet/>
      <dgm:spPr/>
      <dgm:t>
        <a:bodyPr/>
        <a:lstStyle/>
        <a:p>
          <a:endParaRPr lang="en-US"/>
        </a:p>
      </dgm:t>
    </dgm:pt>
    <dgm:pt modelId="{EEA5F10D-567D-4DFF-B262-FAF0D35D9DAB}">
      <dgm:prSet/>
      <dgm:spPr/>
      <dgm:t>
        <a:bodyPr/>
        <a:lstStyle/>
        <a:p>
          <a:r>
            <a:rPr lang="en-US"/>
            <a:t>Focus: </a:t>
          </a:r>
          <a:r>
            <a:rPr lang="en-US" b="1"/>
            <a:t>Continuity</a:t>
          </a:r>
          <a:endParaRPr lang="en-US"/>
        </a:p>
      </dgm:t>
    </dgm:pt>
    <dgm:pt modelId="{E6C486E8-9CD6-43AF-ADC8-AE70B8675FA0}" type="parTrans" cxnId="{E495B015-7028-4B3E-9670-121D442E4867}">
      <dgm:prSet/>
      <dgm:spPr/>
      <dgm:t>
        <a:bodyPr/>
        <a:lstStyle/>
        <a:p>
          <a:endParaRPr lang="en-US"/>
        </a:p>
      </dgm:t>
    </dgm:pt>
    <dgm:pt modelId="{DCC09B17-C210-4933-8FEF-00812AC50A8B}" type="sibTrans" cxnId="{E495B015-7028-4B3E-9670-121D442E4867}">
      <dgm:prSet/>
      <dgm:spPr/>
      <dgm:t>
        <a:bodyPr/>
        <a:lstStyle/>
        <a:p>
          <a:endParaRPr lang="en-US"/>
        </a:p>
      </dgm:t>
    </dgm:pt>
    <dgm:pt modelId="{6D924F9C-4128-4627-8797-88AA8BF10573}">
      <dgm:prSet/>
      <dgm:spPr/>
      <dgm:t>
        <a:bodyPr/>
        <a:lstStyle/>
        <a:p>
          <a:r>
            <a:rPr lang="en-US"/>
            <a:t>Timeframe: Immediate to 3 months</a:t>
          </a:r>
        </a:p>
      </dgm:t>
    </dgm:pt>
    <dgm:pt modelId="{F6B38B19-E651-4213-A9B9-46C273B5B14D}" type="parTrans" cxnId="{6581DF19-A908-48D6-B9AE-3EFAF963A9EA}">
      <dgm:prSet/>
      <dgm:spPr/>
      <dgm:t>
        <a:bodyPr/>
        <a:lstStyle/>
        <a:p>
          <a:endParaRPr lang="en-US"/>
        </a:p>
      </dgm:t>
    </dgm:pt>
    <dgm:pt modelId="{EAA2DDF9-1072-4194-8E0D-E45004312B23}" type="sibTrans" cxnId="{6581DF19-A908-48D6-B9AE-3EFAF963A9EA}">
      <dgm:prSet/>
      <dgm:spPr/>
      <dgm:t>
        <a:bodyPr/>
        <a:lstStyle/>
        <a:p>
          <a:endParaRPr lang="en-US"/>
        </a:p>
      </dgm:t>
    </dgm:pt>
    <dgm:pt modelId="{69593A09-3704-440B-8E17-2F7C5195A946}">
      <dgm:prSet/>
      <dgm:spPr/>
      <dgm:t>
        <a:bodyPr/>
        <a:lstStyle/>
        <a:p>
          <a:r>
            <a:rPr lang="en-US"/>
            <a:t>Requires:</a:t>
          </a:r>
        </a:p>
      </dgm:t>
    </dgm:pt>
    <dgm:pt modelId="{9C1C978B-ACE5-4359-918A-4CA3937C49E0}" type="parTrans" cxnId="{9B059B50-6AC2-48EA-A3C6-7C9349C5DA8A}">
      <dgm:prSet/>
      <dgm:spPr/>
      <dgm:t>
        <a:bodyPr/>
        <a:lstStyle/>
        <a:p>
          <a:endParaRPr lang="en-US"/>
        </a:p>
      </dgm:t>
    </dgm:pt>
    <dgm:pt modelId="{F71E773E-D8E3-4A59-8436-B3FBC3C8AE3A}" type="sibTrans" cxnId="{9B059B50-6AC2-48EA-A3C6-7C9349C5DA8A}">
      <dgm:prSet/>
      <dgm:spPr/>
      <dgm:t>
        <a:bodyPr/>
        <a:lstStyle/>
        <a:p>
          <a:endParaRPr lang="en-US"/>
        </a:p>
      </dgm:t>
    </dgm:pt>
    <dgm:pt modelId="{1F3775BC-09C8-486A-9C96-048635EB6BB5}">
      <dgm:prSet/>
      <dgm:spPr/>
      <dgm:t>
        <a:bodyPr/>
        <a:lstStyle/>
        <a:p>
          <a:r>
            <a:rPr lang="en-US"/>
            <a:t>Interim leadership assignment</a:t>
          </a:r>
        </a:p>
      </dgm:t>
    </dgm:pt>
    <dgm:pt modelId="{399B1570-328E-4882-A507-917017DF6564}" type="parTrans" cxnId="{6FF130AC-1958-43EA-97A7-A5CE6B546581}">
      <dgm:prSet/>
      <dgm:spPr/>
      <dgm:t>
        <a:bodyPr/>
        <a:lstStyle/>
        <a:p>
          <a:endParaRPr lang="en-US"/>
        </a:p>
      </dgm:t>
    </dgm:pt>
    <dgm:pt modelId="{F9FF3BF9-AFB1-42ED-9EB5-D3083E8CC670}" type="sibTrans" cxnId="{6FF130AC-1958-43EA-97A7-A5CE6B546581}">
      <dgm:prSet/>
      <dgm:spPr/>
      <dgm:t>
        <a:bodyPr/>
        <a:lstStyle/>
        <a:p>
          <a:endParaRPr lang="en-US"/>
        </a:p>
      </dgm:t>
    </dgm:pt>
    <dgm:pt modelId="{CFD2B27A-A42C-47AA-8A8E-2C83FEC7BB66}">
      <dgm:prSet/>
      <dgm:spPr/>
      <dgm:t>
        <a:bodyPr/>
        <a:lstStyle/>
        <a:p>
          <a:r>
            <a:rPr lang="en-US"/>
            <a:t>Quick access to accounts &amp; records</a:t>
          </a:r>
        </a:p>
      </dgm:t>
    </dgm:pt>
    <dgm:pt modelId="{CB7D2430-A045-491F-8BAE-9E54EEF4D6A5}" type="parTrans" cxnId="{D4A28722-5AFC-4BEA-91E8-3E7A077AE3F8}">
      <dgm:prSet/>
      <dgm:spPr/>
      <dgm:t>
        <a:bodyPr/>
        <a:lstStyle/>
        <a:p>
          <a:endParaRPr lang="en-US"/>
        </a:p>
      </dgm:t>
    </dgm:pt>
    <dgm:pt modelId="{47809328-41AD-413A-8C33-A955DCF775C0}" type="sibTrans" cxnId="{D4A28722-5AFC-4BEA-91E8-3E7A077AE3F8}">
      <dgm:prSet/>
      <dgm:spPr/>
      <dgm:t>
        <a:bodyPr/>
        <a:lstStyle/>
        <a:p>
          <a:endParaRPr lang="en-US"/>
        </a:p>
      </dgm:t>
    </dgm:pt>
    <dgm:pt modelId="{10449A0C-4289-456B-B985-58A7D21255BE}">
      <dgm:prSet/>
      <dgm:spPr/>
      <dgm:t>
        <a:bodyPr/>
        <a:lstStyle/>
        <a:p>
          <a:r>
            <a:rPr lang="en-US"/>
            <a:t>Communication to staff, board, partners</a:t>
          </a:r>
        </a:p>
      </dgm:t>
    </dgm:pt>
    <dgm:pt modelId="{2F9E8384-1B2D-4F2D-B227-8C3D579583F5}" type="parTrans" cxnId="{04E4F496-88B4-4289-BB6C-324897646F1D}">
      <dgm:prSet/>
      <dgm:spPr/>
      <dgm:t>
        <a:bodyPr/>
        <a:lstStyle/>
        <a:p>
          <a:endParaRPr lang="en-US"/>
        </a:p>
      </dgm:t>
    </dgm:pt>
    <dgm:pt modelId="{2308CFBA-1EAF-4F52-8DBD-D2970E45CEBE}" type="sibTrans" cxnId="{04E4F496-88B4-4289-BB6C-324897646F1D}">
      <dgm:prSet/>
      <dgm:spPr/>
      <dgm:t>
        <a:bodyPr/>
        <a:lstStyle/>
        <a:p>
          <a:endParaRPr lang="en-US"/>
        </a:p>
      </dgm:t>
    </dgm:pt>
    <dgm:pt modelId="{35D01AEE-048D-4D98-A5E2-1A878C941D90}">
      <dgm:prSet/>
      <dgm:spPr/>
      <dgm:t>
        <a:bodyPr/>
        <a:lstStyle/>
        <a:p>
          <a:r>
            <a:rPr lang="en-US"/>
            <a:t>Stabilization of operations</a:t>
          </a:r>
        </a:p>
      </dgm:t>
    </dgm:pt>
    <dgm:pt modelId="{71ADE9D1-47EA-44AC-A3F9-56A2CB033737}" type="parTrans" cxnId="{1F263BCC-B6D6-47F4-9888-BE17B88CE6A9}">
      <dgm:prSet/>
      <dgm:spPr/>
      <dgm:t>
        <a:bodyPr/>
        <a:lstStyle/>
        <a:p>
          <a:endParaRPr lang="en-US"/>
        </a:p>
      </dgm:t>
    </dgm:pt>
    <dgm:pt modelId="{D9AE8FED-1F73-4330-B2FD-76895E673488}" type="sibTrans" cxnId="{1F263BCC-B6D6-47F4-9888-BE17B88CE6A9}">
      <dgm:prSet/>
      <dgm:spPr/>
      <dgm:t>
        <a:bodyPr/>
        <a:lstStyle/>
        <a:p>
          <a:endParaRPr lang="en-US"/>
        </a:p>
      </dgm:t>
    </dgm:pt>
    <dgm:pt modelId="{401D3F35-23E2-4C79-B427-7FF6AF93FF39}">
      <dgm:prSet/>
      <dgm:spPr/>
      <dgm:t>
        <a:bodyPr/>
        <a:lstStyle/>
        <a:p>
          <a:r>
            <a:rPr lang="en-US" b="1"/>
            <a:t>Planned (6+ Months Notice)</a:t>
          </a:r>
          <a:endParaRPr lang="en-US"/>
        </a:p>
      </dgm:t>
    </dgm:pt>
    <dgm:pt modelId="{C8D2C59B-DB72-4E49-8F00-3CBB867E0C22}" type="parTrans" cxnId="{87167FC5-BCF2-4F03-9133-986FB916D329}">
      <dgm:prSet/>
      <dgm:spPr/>
      <dgm:t>
        <a:bodyPr/>
        <a:lstStyle/>
        <a:p>
          <a:endParaRPr lang="en-US"/>
        </a:p>
      </dgm:t>
    </dgm:pt>
    <dgm:pt modelId="{8A14A1DB-E233-42C9-9DF4-00D229BF99D1}" type="sibTrans" cxnId="{87167FC5-BCF2-4F03-9133-986FB916D329}">
      <dgm:prSet/>
      <dgm:spPr/>
      <dgm:t>
        <a:bodyPr/>
        <a:lstStyle/>
        <a:p>
          <a:endParaRPr lang="en-US"/>
        </a:p>
      </dgm:t>
    </dgm:pt>
    <dgm:pt modelId="{EC06E9AB-8F42-4AB0-9A44-CE86F0B89000}">
      <dgm:prSet/>
      <dgm:spPr/>
      <dgm:t>
        <a:bodyPr/>
        <a:lstStyle/>
        <a:p>
          <a:r>
            <a:rPr lang="en-US"/>
            <a:t>Focus: </a:t>
          </a:r>
          <a:r>
            <a:rPr lang="en-US" b="1"/>
            <a:t>Optimization</a:t>
          </a:r>
          <a:endParaRPr lang="en-US"/>
        </a:p>
      </dgm:t>
    </dgm:pt>
    <dgm:pt modelId="{4CD2139D-9795-4EC5-9BB6-3791E68071D9}" type="parTrans" cxnId="{2D23177B-2FE5-4438-A1C0-E555AB0F1ABD}">
      <dgm:prSet/>
      <dgm:spPr/>
      <dgm:t>
        <a:bodyPr/>
        <a:lstStyle/>
        <a:p>
          <a:endParaRPr lang="en-US"/>
        </a:p>
      </dgm:t>
    </dgm:pt>
    <dgm:pt modelId="{6A470654-56A9-435A-8C80-2366D0328B2E}" type="sibTrans" cxnId="{2D23177B-2FE5-4438-A1C0-E555AB0F1ABD}">
      <dgm:prSet/>
      <dgm:spPr/>
      <dgm:t>
        <a:bodyPr/>
        <a:lstStyle/>
        <a:p>
          <a:endParaRPr lang="en-US"/>
        </a:p>
      </dgm:t>
    </dgm:pt>
    <dgm:pt modelId="{0E365B49-0333-4B53-9100-12C1F153D28C}">
      <dgm:prSet/>
      <dgm:spPr/>
      <dgm:t>
        <a:bodyPr/>
        <a:lstStyle/>
        <a:p>
          <a:r>
            <a:rPr lang="en-US"/>
            <a:t>Timeframe: 6 months – 1 year</a:t>
          </a:r>
        </a:p>
      </dgm:t>
    </dgm:pt>
    <dgm:pt modelId="{8F0B17FF-E1D4-40DC-BE6D-A0D99E3B935D}" type="parTrans" cxnId="{411B35B7-A8D1-42FE-8BC0-DB615A87CC44}">
      <dgm:prSet/>
      <dgm:spPr/>
      <dgm:t>
        <a:bodyPr/>
        <a:lstStyle/>
        <a:p>
          <a:endParaRPr lang="en-US"/>
        </a:p>
      </dgm:t>
    </dgm:pt>
    <dgm:pt modelId="{27213E20-B086-4274-AC64-F22826C1E799}" type="sibTrans" cxnId="{411B35B7-A8D1-42FE-8BC0-DB615A87CC44}">
      <dgm:prSet/>
      <dgm:spPr/>
      <dgm:t>
        <a:bodyPr/>
        <a:lstStyle/>
        <a:p>
          <a:endParaRPr lang="en-US"/>
        </a:p>
      </dgm:t>
    </dgm:pt>
    <dgm:pt modelId="{46EE71C4-CF2F-4D2B-BBF3-BA34842E716F}">
      <dgm:prSet/>
      <dgm:spPr/>
      <dgm:t>
        <a:bodyPr/>
        <a:lstStyle/>
        <a:p>
          <a:r>
            <a:rPr lang="en-US"/>
            <a:t>Allows for:</a:t>
          </a:r>
        </a:p>
      </dgm:t>
    </dgm:pt>
    <dgm:pt modelId="{D8DF7E8E-55A7-45CD-BBC8-A253B4486290}" type="parTrans" cxnId="{62D641F5-F2BA-435C-BCCD-1AA03F8F67BB}">
      <dgm:prSet/>
      <dgm:spPr/>
      <dgm:t>
        <a:bodyPr/>
        <a:lstStyle/>
        <a:p>
          <a:endParaRPr lang="en-US"/>
        </a:p>
      </dgm:t>
    </dgm:pt>
    <dgm:pt modelId="{04C18D8B-7942-4CFC-BA55-7A18DA61A917}" type="sibTrans" cxnId="{62D641F5-F2BA-435C-BCCD-1AA03F8F67BB}">
      <dgm:prSet/>
      <dgm:spPr/>
      <dgm:t>
        <a:bodyPr/>
        <a:lstStyle/>
        <a:p>
          <a:endParaRPr lang="en-US"/>
        </a:p>
      </dgm:t>
    </dgm:pt>
    <dgm:pt modelId="{78E1AABF-9F36-44D9-A3EA-FBFFFEEC8743}">
      <dgm:prSet/>
      <dgm:spPr/>
      <dgm:t>
        <a:bodyPr/>
        <a:lstStyle/>
        <a:p>
          <a:r>
            <a:rPr lang="en-US"/>
            <a:t>Recruitment &amp; onboarding overlap</a:t>
          </a:r>
        </a:p>
      </dgm:t>
    </dgm:pt>
    <dgm:pt modelId="{02141137-3531-48D1-9266-5D713B56518D}" type="parTrans" cxnId="{BC65B177-820B-4EB4-A93E-F398663B2055}">
      <dgm:prSet/>
      <dgm:spPr/>
      <dgm:t>
        <a:bodyPr/>
        <a:lstStyle/>
        <a:p>
          <a:endParaRPr lang="en-US"/>
        </a:p>
      </dgm:t>
    </dgm:pt>
    <dgm:pt modelId="{2D4D4ADC-C65A-4139-ACE9-BF2DDAC0F3B4}" type="sibTrans" cxnId="{BC65B177-820B-4EB4-A93E-F398663B2055}">
      <dgm:prSet/>
      <dgm:spPr/>
      <dgm:t>
        <a:bodyPr/>
        <a:lstStyle/>
        <a:p>
          <a:endParaRPr lang="en-US"/>
        </a:p>
      </dgm:t>
    </dgm:pt>
    <dgm:pt modelId="{27A9D1C7-EA4E-47D7-8777-21F124576062}">
      <dgm:prSet/>
      <dgm:spPr/>
      <dgm:t>
        <a:bodyPr/>
        <a:lstStyle/>
        <a:p>
          <a:r>
            <a:rPr lang="en-US"/>
            <a:t>Mentoring &amp; gradual handoff</a:t>
          </a:r>
        </a:p>
      </dgm:t>
    </dgm:pt>
    <dgm:pt modelId="{12419EC6-5431-4E7B-BF8A-3AC1B76A7719}" type="parTrans" cxnId="{D769E088-D2A7-4F73-9EE1-3A6CF4A49846}">
      <dgm:prSet/>
      <dgm:spPr/>
      <dgm:t>
        <a:bodyPr/>
        <a:lstStyle/>
        <a:p>
          <a:endParaRPr lang="en-US"/>
        </a:p>
      </dgm:t>
    </dgm:pt>
    <dgm:pt modelId="{5A07095B-5D4E-4126-A9BC-45CFBA790959}" type="sibTrans" cxnId="{D769E088-D2A7-4F73-9EE1-3A6CF4A49846}">
      <dgm:prSet/>
      <dgm:spPr/>
      <dgm:t>
        <a:bodyPr/>
        <a:lstStyle/>
        <a:p>
          <a:endParaRPr lang="en-US"/>
        </a:p>
      </dgm:t>
    </dgm:pt>
    <dgm:pt modelId="{E65E9CD4-22B4-4CE5-8742-4CD2898C2B75}">
      <dgm:prSet/>
      <dgm:spPr/>
      <dgm:t>
        <a:bodyPr/>
        <a:lstStyle/>
        <a:p>
          <a:r>
            <a:rPr lang="en-US"/>
            <a:t>Strategic review of position &amp; structure</a:t>
          </a:r>
        </a:p>
      </dgm:t>
    </dgm:pt>
    <dgm:pt modelId="{9D83164B-9CAC-46F3-B161-7F93E4C61DF0}" type="parTrans" cxnId="{9FF9A72F-D715-400A-932A-DD17BA8DE2B2}">
      <dgm:prSet/>
      <dgm:spPr/>
      <dgm:t>
        <a:bodyPr/>
        <a:lstStyle/>
        <a:p>
          <a:endParaRPr lang="en-US"/>
        </a:p>
      </dgm:t>
    </dgm:pt>
    <dgm:pt modelId="{62C661CD-C31C-453C-8E15-E4A932E04160}" type="sibTrans" cxnId="{9FF9A72F-D715-400A-932A-DD17BA8DE2B2}">
      <dgm:prSet/>
      <dgm:spPr/>
      <dgm:t>
        <a:bodyPr/>
        <a:lstStyle/>
        <a:p>
          <a:endParaRPr lang="en-US"/>
        </a:p>
      </dgm:t>
    </dgm:pt>
    <dgm:pt modelId="{53147CAE-D92A-470C-A47E-26A18EA279EA}">
      <dgm:prSet/>
      <dgm:spPr/>
      <dgm:t>
        <a:bodyPr/>
        <a:lstStyle/>
        <a:p>
          <a:r>
            <a:rPr lang="en-US"/>
            <a:t>Stakeholder relationship introductions</a:t>
          </a:r>
        </a:p>
      </dgm:t>
    </dgm:pt>
    <dgm:pt modelId="{F0637EAA-A8FC-42D9-B91F-E512B4995AC8}" type="parTrans" cxnId="{19EB8994-72EC-4354-BAA5-997A891FA448}">
      <dgm:prSet/>
      <dgm:spPr/>
      <dgm:t>
        <a:bodyPr/>
        <a:lstStyle/>
        <a:p>
          <a:endParaRPr lang="en-US"/>
        </a:p>
      </dgm:t>
    </dgm:pt>
    <dgm:pt modelId="{61FB23A6-82FD-451A-BAFB-712F92BD1A4E}" type="sibTrans" cxnId="{19EB8994-72EC-4354-BAA5-997A891FA448}">
      <dgm:prSet/>
      <dgm:spPr/>
      <dgm:t>
        <a:bodyPr/>
        <a:lstStyle/>
        <a:p>
          <a:endParaRPr lang="en-US"/>
        </a:p>
      </dgm:t>
    </dgm:pt>
    <dgm:pt modelId="{27356485-3D5A-4031-97E5-5E672BE9658B}" type="pres">
      <dgm:prSet presAssocID="{23735E2E-82B9-4E11-9BEC-993B0D12EBB4}" presName="linear" presStyleCnt="0">
        <dgm:presLayoutVars>
          <dgm:dir/>
          <dgm:animLvl val="lvl"/>
          <dgm:resizeHandles val="exact"/>
        </dgm:presLayoutVars>
      </dgm:prSet>
      <dgm:spPr/>
    </dgm:pt>
    <dgm:pt modelId="{51878598-90F3-4F51-8452-C15DB8A02973}" type="pres">
      <dgm:prSet presAssocID="{E4A62DD7-EEDF-4415-9141-43BDA2AC970F}" presName="parentLin" presStyleCnt="0"/>
      <dgm:spPr/>
    </dgm:pt>
    <dgm:pt modelId="{331D6CA5-1514-4335-9AD3-36B27234C298}" type="pres">
      <dgm:prSet presAssocID="{E4A62DD7-EEDF-4415-9141-43BDA2AC970F}" presName="parentLeftMargin" presStyleLbl="node1" presStyleIdx="0" presStyleCnt="8"/>
      <dgm:spPr/>
    </dgm:pt>
    <dgm:pt modelId="{0A9BA3A6-AC13-4074-B8F4-97AF386F3635}" type="pres">
      <dgm:prSet presAssocID="{E4A62DD7-EEDF-4415-9141-43BDA2AC970F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514C7CC6-BA74-4D8C-8A53-DF30C95B5868}" type="pres">
      <dgm:prSet presAssocID="{E4A62DD7-EEDF-4415-9141-43BDA2AC970F}" presName="negativeSpace" presStyleCnt="0"/>
      <dgm:spPr/>
    </dgm:pt>
    <dgm:pt modelId="{D34415FE-5B08-444E-9CB9-CA870483EF24}" type="pres">
      <dgm:prSet presAssocID="{E4A62DD7-EEDF-4415-9141-43BDA2AC970F}" presName="childText" presStyleLbl="conFgAcc1" presStyleIdx="0" presStyleCnt="8">
        <dgm:presLayoutVars>
          <dgm:bulletEnabled val="1"/>
        </dgm:presLayoutVars>
      </dgm:prSet>
      <dgm:spPr/>
    </dgm:pt>
    <dgm:pt modelId="{FE941850-C08A-4919-84F8-A6D7B7E2F7EC}" type="pres">
      <dgm:prSet presAssocID="{B7B67C7B-6E91-43DA-9942-A9298F183569}" presName="spaceBetweenRectangles" presStyleCnt="0"/>
      <dgm:spPr/>
    </dgm:pt>
    <dgm:pt modelId="{3A732ED2-F806-4929-83FF-CA0BF5907E96}" type="pres">
      <dgm:prSet presAssocID="{EEA5F10D-567D-4DFF-B262-FAF0D35D9DAB}" presName="parentLin" presStyleCnt="0"/>
      <dgm:spPr/>
    </dgm:pt>
    <dgm:pt modelId="{5CC22FBC-24CF-48CB-9C02-66B6F394C0DE}" type="pres">
      <dgm:prSet presAssocID="{EEA5F10D-567D-4DFF-B262-FAF0D35D9DAB}" presName="parentLeftMargin" presStyleLbl="node1" presStyleIdx="0" presStyleCnt="8"/>
      <dgm:spPr/>
    </dgm:pt>
    <dgm:pt modelId="{0C41DA31-BDF8-4BA5-8B6F-87689AB18F57}" type="pres">
      <dgm:prSet presAssocID="{EEA5F10D-567D-4DFF-B262-FAF0D35D9DAB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BF555FAD-13CB-43C8-962A-5341DDFF8946}" type="pres">
      <dgm:prSet presAssocID="{EEA5F10D-567D-4DFF-B262-FAF0D35D9DAB}" presName="negativeSpace" presStyleCnt="0"/>
      <dgm:spPr/>
    </dgm:pt>
    <dgm:pt modelId="{230648CB-3140-431B-9124-1EA760C00C5A}" type="pres">
      <dgm:prSet presAssocID="{EEA5F10D-567D-4DFF-B262-FAF0D35D9DAB}" presName="childText" presStyleLbl="conFgAcc1" presStyleIdx="1" presStyleCnt="8">
        <dgm:presLayoutVars>
          <dgm:bulletEnabled val="1"/>
        </dgm:presLayoutVars>
      </dgm:prSet>
      <dgm:spPr/>
    </dgm:pt>
    <dgm:pt modelId="{781F4A50-3CA8-48B9-AA8C-77C934ECA1B1}" type="pres">
      <dgm:prSet presAssocID="{DCC09B17-C210-4933-8FEF-00812AC50A8B}" presName="spaceBetweenRectangles" presStyleCnt="0"/>
      <dgm:spPr/>
    </dgm:pt>
    <dgm:pt modelId="{43A14D77-72F5-407D-A6AD-333090C1BC65}" type="pres">
      <dgm:prSet presAssocID="{6D924F9C-4128-4627-8797-88AA8BF10573}" presName="parentLin" presStyleCnt="0"/>
      <dgm:spPr/>
    </dgm:pt>
    <dgm:pt modelId="{333B988F-52E0-4A5F-B078-6192B80F20A8}" type="pres">
      <dgm:prSet presAssocID="{6D924F9C-4128-4627-8797-88AA8BF10573}" presName="parentLeftMargin" presStyleLbl="node1" presStyleIdx="1" presStyleCnt="8"/>
      <dgm:spPr/>
    </dgm:pt>
    <dgm:pt modelId="{D19DD331-4F79-4A7C-BA89-C56546ABF58D}" type="pres">
      <dgm:prSet presAssocID="{6D924F9C-4128-4627-8797-88AA8BF1057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1D306517-3F9B-4661-8FAA-49D4A71D7ED3}" type="pres">
      <dgm:prSet presAssocID="{6D924F9C-4128-4627-8797-88AA8BF10573}" presName="negativeSpace" presStyleCnt="0"/>
      <dgm:spPr/>
    </dgm:pt>
    <dgm:pt modelId="{E871A376-926B-4563-AA7A-54804EFD0403}" type="pres">
      <dgm:prSet presAssocID="{6D924F9C-4128-4627-8797-88AA8BF10573}" presName="childText" presStyleLbl="conFgAcc1" presStyleIdx="2" presStyleCnt="8">
        <dgm:presLayoutVars>
          <dgm:bulletEnabled val="1"/>
        </dgm:presLayoutVars>
      </dgm:prSet>
      <dgm:spPr/>
    </dgm:pt>
    <dgm:pt modelId="{C6B5814E-3439-4EEC-85EF-B60DB7A2203E}" type="pres">
      <dgm:prSet presAssocID="{EAA2DDF9-1072-4194-8E0D-E45004312B23}" presName="spaceBetweenRectangles" presStyleCnt="0"/>
      <dgm:spPr/>
    </dgm:pt>
    <dgm:pt modelId="{A5B56CC8-2C98-412B-92D7-720B9AEAEAD8}" type="pres">
      <dgm:prSet presAssocID="{69593A09-3704-440B-8E17-2F7C5195A946}" presName="parentLin" presStyleCnt="0"/>
      <dgm:spPr/>
    </dgm:pt>
    <dgm:pt modelId="{4D4E0F0A-B506-471D-974A-B0E8E43AA79E}" type="pres">
      <dgm:prSet presAssocID="{69593A09-3704-440B-8E17-2F7C5195A946}" presName="parentLeftMargin" presStyleLbl="node1" presStyleIdx="2" presStyleCnt="8"/>
      <dgm:spPr/>
    </dgm:pt>
    <dgm:pt modelId="{322739CC-5FAA-4296-9FC9-3EFE24970E77}" type="pres">
      <dgm:prSet presAssocID="{69593A09-3704-440B-8E17-2F7C5195A946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F4325815-675B-43E4-AA2D-26BC57A20327}" type="pres">
      <dgm:prSet presAssocID="{69593A09-3704-440B-8E17-2F7C5195A946}" presName="negativeSpace" presStyleCnt="0"/>
      <dgm:spPr/>
    </dgm:pt>
    <dgm:pt modelId="{C6F0E7CE-6EE3-40D2-B4E3-8258ECD47A15}" type="pres">
      <dgm:prSet presAssocID="{69593A09-3704-440B-8E17-2F7C5195A946}" presName="childText" presStyleLbl="conFgAcc1" presStyleIdx="3" presStyleCnt="8">
        <dgm:presLayoutVars>
          <dgm:bulletEnabled val="1"/>
        </dgm:presLayoutVars>
      </dgm:prSet>
      <dgm:spPr/>
    </dgm:pt>
    <dgm:pt modelId="{2C0CCBC6-EA49-4459-A44F-75A5E7F7549F}" type="pres">
      <dgm:prSet presAssocID="{F71E773E-D8E3-4A59-8436-B3FBC3C8AE3A}" presName="spaceBetweenRectangles" presStyleCnt="0"/>
      <dgm:spPr/>
    </dgm:pt>
    <dgm:pt modelId="{9D1E6146-BFE0-4512-890D-1E28AD71EC57}" type="pres">
      <dgm:prSet presAssocID="{401D3F35-23E2-4C79-B427-7FF6AF93FF39}" presName="parentLin" presStyleCnt="0"/>
      <dgm:spPr/>
    </dgm:pt>
    <dgm:pt modelId="{81D1B405-740D-4C47-A5CF-FE1EE9716780}" type="pres">
      <dgm:prSet presAssocID="{401D3F35-23E2-4C79-B427-7FF6AF93FF39}" presName="parentLeftMargin" presStyleLbl="node1" presStyleIdx="3" presStyleCnt="8"/>
      <dgm:spPr/>
    </dgm:pt>
    <dgm:pt modelId="{75227FBC-E563-4E4D-9F9B-5A2D14629F0F}" type="pres">
      <dgm:prSet presAssocID="{401D3F35-23E2-4C79-B427-7FF6AF93FF39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C258CDE7-2AF6-47CD-9647-BE5433AFD59B}" type="pres">
      <dgm:prSet presAssocID="{401D3F35-23E2-4C79-B427-7FF6AF93FF39}" presName="negativeSpace" presStyleCnt="0"/>
      <dgm:spPr/>
    </dgm:pt>
    <dgm:pt modelId="{CE46BD5E-88CB-427C-B6DF-D757A01F1D39}" type="pres">
      <dgm:prSet presAssocID="{401D3F35-23E2-4C79-B427-7FF6AF93FF39}" presName="childText" presStyleLbl="conFgAcc1" presStyleIdx="4" presStyleCnt="8">
        <dgm:presLayoutVars>
          <dgm:bulletEnabled val="1"/>
        </dgm:presLayoutVars>
      </dgm:prSet>
      <dgm:spPr/>
    </dgm:pt>
    <dgm:pt modelId="{44F7754F-FC4C-4763-A040-FC10EA64DB48}" type="pres">
      <dgm:prSet presAssocID="{8A14A1DB-E233-42C9-9DF4-00D229BF99D1}" presName="spaceBetweenRectangles" presStyleCnt="0"/>
      <dgm:spPr/>
    </dgm:pt>
    <dgm:pt modelId="{3BCC0849-CC18-4742-99F1-66F9E1EA1E4D}" type="pres">
      <dgm:prSet presAssocID="{EC06E9AB-8F42-4AB0-9A44-CE86F0B89000}" presName="parentLin" presStyleCnt="0"/>
      <dgm:spPr/>
    </dgm:pt>
    <dgm:pt modelId="{856CB84E-1785-46D5-B43F-EB4CE46200AB}" type="pres">
      <dgm:prSet presAssocID="{EC06E9AB-8F42-4AB0-9A44-CE86F0B89000}" presName="parentLeftMargin" presStyleLbl="node1" presStyleIdx="4" presStyleCnt="8"/>
      <dgm:spPr/>
    </dgm:pt>
    <dgm:pt modelId="{34042AFB-99CE-404E-890D-FF0D49E09180}" type="pres">
      <dgm:prSet presAssocID="{EC06E9AB-8F42-4AB0-9A44-CE86F0B89000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49388502-7F9F-40BF-9371-77D700099098}" type="pres">
      <dgm:prSet presAssocID="{EC06E9AB-8F42-4AB0-9A44-CE86F0B89000}" presName="negativeSpace" presStyleCnt="0"/>
      <dgm:spPr/>
    </dgm:pt>
    <dgm:pt modelId="{235ACC24-A0FC-4EF4-BDCB-3BE5E8703172}" type="pres">
      <dgm:prSet presAssocID="{EC06E9AB-8F42-4AB0-9A44-CE86F0B89000}" presName="childText" presStyleLbl="conFgAcc1" presStyleIdx="5" presStyleCnt="8">
        <dgm:presLayoutVars>
          <dgm:bulletEnabled val="1"/>
        </dgm:presLayoutVars>
      </dgm:prSet>
      <dgm:spPr/>
    </dgm:pt>
    <dgm:pt modelId="{828840EC-7C70-4F62-846D-DA8DCA4D0DDA}" type="pres">
      <dgm:prSet presAssocID="{6A470654-56A9-435A-8C80-2366D0328B2E}" presName="spaceBetweenRectangles" presStyleCnt="0"/>
      <dgm:spPr/>
    </dgm:pt>
    <dgm:pt modelId="{610F9D1C-39EE-4469-B4CD-17EDF396CA07}" type="pres">
      <dgm:prSet presAssocID="{0E365B49-0333-4B53-9100-12C1F153D28C}" presName="parentLin" presStyleCnt="0"/>
      <dgm:spPr/>
    </dgm:pt>
    <dgm:pt modelId="{1E11D691-0E4F-4F0F-A364-1C97EABE7573}" type="pres">
      <dgm:prSet presAssocID="{0E365B49-0333-4B53-9100-12C1F153D28C}" presName="parentLeftMargin" presStyleLbl="node1" presStyleIdx="5" presStyleCnt="8"/>
      <dgm:spPr/>
    </dgm:pt>
    <dgm:pt modelId="{0A52676B-172A-4A2C-BD95-ED8CA46C5C96}" type="pres">
      <dgm:prSet presAssocID="{0E365B49-0333-4B53-9100-12C1F153D28C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85BC7050-66CF-42C1-B8E1-81F34FB65DCC}" type="pres">
      <dgm:prSet presAssocID="{0E365B49-0333-4B53-9100-12C1F153D28C}" presName="negativeSpace" presStyleCnt="0"/>
      <dgm:spPr/>
    </dgm:pt>
    <dgm:pt modelId="{6515ACFE-67B1-4035-BBBD-5230A89238AF}" type="pres">
      <dgm:prSet presAssocID="{0E365B49-0333-4B53-9100-12C1F153D28C}" presName="childText" presStyleLbl="conFgAcc1" presStyleIdx="6" presStyleCnt="8">
        <dgm:presLayoutVars>
          <dgm:bulletEnabled val="1"/>
        </dgm:presLayoutVars>
      </dgm:prSet>
      <dgm:spPr/>
    </dgm:pt>
    <dgm:pt modelId="{18DD6956-0A66-4C4C-9BE1-E41C99D63049}" type="pres">
      <dgm:prSet presAssocID="{27213E20-B086-4274-AC64-F22826C1E799}" presName="spaceBetweenRectangles" presStyleCnt="0"/>
      <dgm:spPr/>
    </dgm:pt>
    <dgm:pt modelId="{A96F945D-6D57-44DB-8AF5-9FE94805D2CD}" type="pres">
      <dgm:prSet presAssocID="{46EE71C4-CF2F-4D2B-BBF3-BA34842E716F}" presName="parentLin" presStyleCnt="0"/>
      <dgm:spPr/>
    </dgm:pt>
    <dgm:pt modelId="{FE365292-DE50-4FBD-874E-52DD49ED734B}" type="pres">
      <dgm:prSet presAssocID="{46EE71C4-CF2F-4D2B-BBF3-BA34842E716F}" presName="parentLeftMargin" presStyleLbl="node1" presStyleIdx="6" presStyleCnt="8"/>
      <dgm:spPr/>
    </dgm:pt>
    <dgm:pt modelId="{37E77B3A-5680-4D52-8985-6081C4133348}" type="pres">
      <dgm:prSet presAssocID="{46EE71C4-CF2F-4D2B-BBF3-BA34842E716F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CCFCEF39-ACF1-4847-8DF5-DBE12F98D937}" type="pres">
      <dgm:prSet presAssocID="{46EE71C4-CF2F-4D2B-BBF3-BA34842E716F}" presName="negativeSpace" presStyleCnt="0"/>
      <dgm:spPr/>
    </dgm:pt>
    <dgm:pt modelId="{E4B8940E-64FD-4D02-9F4F-B110EBD6BE06}" type="pres">
      <dgm:prSet presAssocID="{46EE71C4-CF2F-4D2B-BBF3-BA34842E716F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3E56C404-5D66-4D04-87AE-F990734B4793}" type="presOf" srcId="{46EE71C4-CF2F-4D2B-BBF3-BA34842E716F}" destId="{37E77B3A-5680-4D52-8985-6081C4133348}" srcOrd="1" destOrd="0" presId="urn:microsoft.com/office/officeart/2005/8/layout/list1"/>
    <dgm:cxn modelId="{E839C312-28A6-456D-A488-EEACDEE8D0D1}" type="presOf" srcId="{EEA5F10D-567D-4DFF-B262-FAF0D35D9DAB}" destId="{5CC22FBC-24CF-48CB-9C02-66B6F394C0DE}" srcOrd="0" destOrd="0" presId="urn:microsoft.com/office/officeart/2005/8/layout/list1"/>
    <dgm:cxn modelId="{E495B015-7028-4B3E-9670-121D442E4867}" srcId="{23735E2E-82B9-4E11-9BEC-993B0D12EBB4}" destId="{EEA5F10D-567D-4DFF-B262-FAF0D35D9DAB}" srcOrd="1" destOrd="0" parTransId="{E6C486E8-9CD6-43AF-ADC8-AE70B8675FA0}" sibTransId="{DCC09B17-C210-4933-8FEF-00812AC50A8B}"/>
    <dgm:cxn modelId="{6581DF19-A908-48D6-B9AE-3EFAF963A9EA}" srcId="{23735E2E-82B9-4E11-9BEC-993B0D12EBB4}" destId="{6D924F9C-4128-4627-8797-88AA8BF10573}" srcOrd="2" destOrd="0" parTransId="{F6B38B19-E651-4213-A9B9-46C273B5B14D}" sibTransId="{EAA2DDF9-1072-4194-8E0D-E45004312B23}"/>
    <dgm:cxn modelId="{3A04141B-F8A2-4FF4-838B-C127D2A6AA2F}" type="presOf" srcId="{401D3F35-23E2-4C79-B427-7FF6AF93FF39}" destId="{75227FBC-E563-4E4D-9F9B-5A2D14629F0F}" srcOrd="1" destOrd="0" presId="urn:microsoft.com/office/officeart/2005/8/layout/list1"/>
    <dgm:cxn modelId="{D4A28722-5AFC-4BEA-91E8-3E7A077AE3F8}" srcId="{69593A09-3704-440B-8E17-2F7C5195A946}" destId="{CFD2B27A-A42C-47AA-8A8E-2C83FEC7BB66}" srcOrd="1" destOrd="0" parTransId="{CB7D2430-A045-491F-8BAE-9E54EEF4D6A5}" sibTransId="{47809328-41AD-413A-8C33-A955DCF775C0}"/>
    <dgm:cxn modelId="{9FF9A72F-D715-400A-932A-DD17BA8DE2B2}" srcId="{46EE71C4-CF2F-4D2B-BBF3-BA34842E716F}" destId="{E65E9CD4-22B4-4CE5-8742-4CD2898C2B75}" srcOrd="2" destOrd="0" parTransId="{9D83164B-9CAC-46F3-B161-7F93E4C61DF0}" sibTransId="{62C661CD-C31C-453C-8E15-E4A932E04160}"/>
    <dgm:cxn modelId="{FDFCF134-EBC3-4570-8EF2-364C7EA47B5F}" type="presOf" srcId="{35D01AEE-048D-4D98-A5E2-1A878C941D90}" destId="{C6F0E7CE-6EE3-40D2-B4E3-8258ECD47A15}" srcOrd="0" destOrd="3" presId="urn:microsoft.com/office/officeart/2005/8/layout/list1"/>
    <dgm:cxn modelId="{7EC5883F-1A0A-43AA-AF0E-C41A20EA913C}" type="presOf" srcId="{EEA5F10D-567D-4DFF-B262-FAF0D35D9DAB}" destId="{0C41DA31-BDF8-4BA5-8B6F-87689AB18F57}" srcOrd="1" destOrd="0" presId="urn:microsoft.com/office/officeart/2005/8/layout/list1"/>
    <dgm:cxn modelId="{111E6D5D-E00D-4083-A8F6-20203B8E9BC0}" srcId="{23735E2E-82B9-4E11-9BEC-993B0D12EBB4}" destId="{E4A62DD7-EEDF-4415-9141-43BDA2AC970F}" srcOrd="0" destOrd="0" parTransId="{8E3DC505-95A8-4A7A-A9E0-0F027536BB3C}" sibTransId="{B7B67C7B-6E91-43DA-9942-A9298F183569}"/>
    <dgm:cxn modelId="{04BD0865-5BEF-4276-A677-2E18AB7BF456}" type="presOf" srcId="{69593A09-3704-440B-8E17-2F7C5195A946}" destId="{322739CC-5FAA-4296-9FC9-3EFE24970E77}" srcOrd="1" destOrd="0" presId="urn:microsoft.com/office/officeart/2005/8/layout/list1"/>
    <dgm:cxn modelId="{78CB1965-8B30-47AC-A9AF-BAF197491901}" type="presOf" srcId="{EC06E9AB-8F42-4AB0-9A44-CE86F0B89000}" destId="{34042AFB-99CE-404E-890D-FF0D49E09180}" srcOrd="1" destOrd="0" presId="urn:microsoft.com/office/officeart/2005/8/layout/list1"/>
    <dgm:cxn modelId="{9B059B50-6AC2-48EA-A3C6-7C9349C5DA8A}" srcId="{23735E2E-82B9-4E11-9BEC-993B0D12EBB4}" destId="{69593A09-3704-440B-8E17-2F7C5195A946}" srcOrd="3" destOrd="0" parTransId="{9C1C978B-ACE5-4359-918A-4CA3937C49E0}" sibTransId="{F71E773E-D8E3-4A59-8436-B3FBC3C8AE3A}"/>
    <dgm:cxn modelId="{1A16AE52-A1FE-448A-B06F-DF32C2082500}" type="presOf" srcId="{E4A62DD7-EEDF-4415-9141-43BDA2AC970F}" destId="{331D6CA5-1514-4335-9AD3-36B27234C298}" srcOrd="0" destOrd="0" presId="urn:microsoft.com/office/officeart/2005/8/layout/list1"/>
    <dgm:cxn modelId="{6327BF53-5FC5-46C1-ADA0-F8EAD7C6AB2A}" type="presOf" srcId="{1F3775BC-09C8-486A-9C96-048635EB6BB5}" destId="{C6F0E7CE-6EE3-40D2-B4E3-8258ECD47A15}" srcOrd="0" destOrd="0" presId="urn:microsoft.com/office/officeart/2005/8/layout/list1"/>
    <dgm:cxn modelId="{BC65B177-820B-4EB4-A93E-F398663B2055}" srcId="{46EE71C4-CF2F-4D2B-BBF3-BA34842E716F}" destId="{78E1AABF-9F36-44D9-A3EA-FBFFFEEC8743}" srcOrd="0" destOrd="0" parTransId="{02141137-3531-48D1-9266-5D713B56518D}" sibTransId="{2D4D4ADC-C65A-4139-ACE9-BF2DDAC0F3B4}"/>
    <dgm:cxn modelId="{F2007C7A-798F-420B-9DF6-CBEB8A8B5609}" type="presOf" srcId="{EC06E9AB-8F42-4AB0-9A44-CE86F0B89000}" destId="{856CB84E-1785-46D5-B43F-EB4CE46200AB}" srcOrd="0" destOrd="0" presId="urn:microsoft.com/office/officeart/2005/8/layout/list1"/>
    <dgm:cxn modelId="{8E90BD7A-1452-460A-A7DC-3F337952E571}" type="presOf" srcId="{6D924F9C-4128-4627-8797-88AA8BF10573}" destId="{333B988F-52E0-4A5F-B078-6192B80F20A8}" srcOrd="0" destOrd="0" presId="urn:microsoft.com/office/officeart/2005/8/layout/list1"/>
    <dgm:cxn modelId="{2D23177B-2FE5-4438-A1C0-E555AB0F1ABD}" srcId="{23735E2E-82B9-4E11-9BEC-993B0D12EBB4}" destId="{EC06E9AB-8F42-4AB0-9A44-CE86F0B89000}" srcOrd="5" destOrd="0" parTransId="{4CD2139D-9795-4EC5-9BB6-3791E68071D9}" sibTransId="{6A470654-56A9-435A-8C80-2366D0328B2E}"/>
    <dgm:cxn modelId="{8EA45688-FBBA-48C3-A7C6-D8BAD113CC51}" type="presOf" srcId="{78E1AABF-9F36-44D9-A3EA-FBFFFEEC8743}" destId="{E4B8940E-64FD-4D02-9F4F-B110EBD6BE06}" srcOrd="0" destOrd="0" presId="urn:microsoft.com/office/officeart/2005/8/layout/list1"/>
    <dgm:cxn modelId="{D769E088-D2A7-4F73-9EE1-3A6CF4A49846}" srcId="{46EE71C4-CF2F-4D2B-BBF3-BA34842E716F}" destId="{27A9D1C7-EA4E-47D7-8777-21F124576062}" srcOrd="1" destOrd="0" parTransId="{12419EC6-5431-4E7B-BF8A-3AC1B76A7719}" sibTransId="{5A07095B-5D4E-4126-A9BC-45CFBA790959}"/>
    <dgm:cxn modelId="{8925F28A-3C2C-4DBB-AB2A-DE123ADC29E8}" type="presOf" srcId="{53147CAE-D92A-470C-A47E-26A18EA279EA}" destId="{E4B8940E-64FD-4D02-9F4F-B110EBD6BE06}" srcOrd="0" destOrd="3" presId="urn:microsoft.com/office/officeart/2005/8/layout/list1"/>
    <dgm:cxn modelId="{063D5C8E-5154-4895-9584-F60BF78AEB73}" type="presOf" srcId="{69593A09-3704-440B-8E17-2F7C5195A946}" destId="{4D4E0F0A-B506-471D-974A-B0E8E43AA79E}" srcOrd="0" destOrd="0" presId="urn:microsoft.com/office/officeart/2005/8/layout/list1"/>
    <dgm:cxn modelId="{19EB8994-72EC-4354-BAA5-997A891FA448}" srcId="{46EE71C4-CF2F-4D2B-BBF3-BA34842E716F}" destId="{53147CAE-D92A-470C-A47E-26A18EA279EA}" srcOrd="3" destOrd="0" parTransId="{F0637EAA-A8FC-42D9-B91F-E512B4995AC8}" sibTransId="{61FB23A6-82FD-451A-BAFB-712F92BD1A4E}"/>
    <dgm:cxn modelId="{04E4F496-88B4-4289-BB6C-324897646F1D}" srcId="{69593A09-3704-440B-8E17-2F7C5195A946}" destId="{10449A0C-4289-456B-B985-58A7D21255BE}" srcOrd="2" destOrd="0" parTransId="{2F9E8384-1B2D-4F2D-B227-8C3D579583F5}" sibTransId="{2308CFBA-1EAF-4F52-8DBD-D2970E45CEBE}"/>
    <dgm:cxn modelId="{7A1AA497-D888-4F1C-9EF7-FE0618AB48B9}" type="presOf" srcId="{27A9D1C7-EA4E-47D7-8777-21F124576062}" destId="{E4B8940E-64FD-4D02-9F4F-B110EBD6BE06}" srcOrd="0" destOrd="1" presId="urn:microsoft.com/office/officeart/2005/8/layout/list1"/>
    <dgm:cxn modelId="{5A7E0E9E-AA21-476C-938F-B4A3DB30C0E4}" type="presOf" srcId="{0E365B49-0333-4B53-9100-12C1F153D28C}" destId="{1E11D691-0E4F-4F0F-A364-1C97EABE7573}" srcOrd="0" destOrd="0" presId="urn:microsoft.com/office/officeart/2005/8/layout/list1"/>
    <dgm:cxn modelId="{4275CD9F-F4C4-41EB-A502-12BD004DCCB3}" type="presOf" srcId="{401D3F35-23E2-4C79-B427-7FF6AF93FF39}" destId="{81D1B405-740D-4C47-A5CF-FE1EE9716780}" srcOrd="0" destOrd="0" presId="urn:microsoft.com/office/officeart/2005/8/layout/list1"/>
    <dgm:cxn modelId="{FE9089A0-935A-45C1-B3A9-1E2D83186AE9}" type="presOf" srcId="{46EE71C4-CF2F-4D2B-BBF3-BA34842E716F}" destId="{FE365292-DE50-4FBD-874E-52DD49ED734B}" srcOrd="0" destOrd="0" presId="urn:microsoft.com/office/officeart/2005/8/layout/list1"/>
    <dgm:cxn modelId="{6FF130AC-1958-43EA-97A7-A5CE6B546581}" srcId="{69593A09-3704-440B-8E17-2F7C5195A946}" destId="{1F3775BC-09C8-486A-9C96-048635EB6BB5}" srcOrd="0" destOrd="0" parTransId="{399B1570-328E-4882-A507-917017DF6564}" sibTransId="{F9FF3BF9-AFB1-42ED-9EB5-D3083E8CC670}"/>
    <dgm:cxn modelId="{411B35B7-A8D1-42FE-8BC0-DB615A87CC44}" srcId="{23735E2E-82B9-4E11-9BEC-993B0D12EBB4}" destId="{0E365B49-0333-4B53-9100-12C1F153D28C}" srcOrd="6" destOrd="0" parTransId="{8F0B17FF-E1D4-40DC-BE6D-A0D99E3B935D}" sibTransId="{27213E20-B086-4274-AC64-F22826C1E799}"/>
    <dgm:cxn modelId="{050BFABB-E84D-4CB6-9514-4D3117363383}" type="presOf" srcId="{CFD2B27A-A42C-47AA-8A8E-2C83FEC7BB66}" destId="{C6F0E7CE-6EE3-40D2-B4E3-8258ECD47A15}" srcOrd="0" destOrd="1" presId="urn:microsoft.com/office/officeart/2005/8/layout/list1"/>
    <dgm:cxn modelId="{63BACDBE-B1C6-4A0A-8F5A-B143B2A7C61A}" type="presOf" srcId="{23735E2E-82B9-4E11-9BEC-993B0D12EBB4}" destId="{27356485-3D5A-4031-97E5-5E672BE9658B}" srcOrd="0" destOrd="0" presId="urn:microsoft.com/office/officeart/2005/8/layout/list1"/>
    <dgm:cxn modelId="{87167FC5-BCF2-4F03-9133-986FB916D329}" srcId="{23735E2E-82B9-4E11-9BEC-993B0D12EBB4}" destId="{401D3F35-23E2-4C79-B427-7FF6AF93FF39}" srcOrd="4" destOrd="0" parTransId="{C8D2C59B-DB72-4E49-8F00-3CBB867E0C22}" sibTransId="{8A14A1DB-E233-42C9-9DF4-00D229BF99D1}"/>
    <dgm:cxn modelId="{1F263BCC-B6D6-47F4-9888-BE17B88CE6A9}" srcId="{69593A09-3704-440B-8E17-2F7C5195A946}" destId="{35D01AEE-048D-4D98-A5E2-1A878C941D90}" srcOrd="3" destOrd="0" parTransId="{71ADE9D1-47EA-44AC-A3F9-56A2CB033737}" sibTransId="{D9AE8FED-1F73-4330-B2FD-76895E673488}"/>
    <dgm:cxn modelId="{02B35ED5-7F2F-414F-BC13-CF935B89D054}" type="presOf" srcId="{E65E9CD4-22B4-4CE5-8742-4CD2898C2B75}" destId="{E4B8940E-64FD-4D02-9F4F-B110EBD6BE06}" srcOrd="0" destOrd="2" presId="urn:microsoft.com/office/officeart/2005/8/layout/list1"/>
    <dgm:cxn modelId="{BA07FBD5-AF28-4F77-AC22-F10F3AB1BC0A}" type="presOf" srcId="{10449A0C-4289-456B-B985-58A7D21255BE}" destId="{C6F0E7CE-6EE3-40D2-B4E3-8258ECD47A15}" srcOrd="0" destOrd="2" presId="urn:microsoft.com/office/officeart/2005/8/layout/list1"/>
    <dgm:cxn modelId="{344478E2-4B3E-4A9A-8403-F0B1D05F58B0}" type="presOf" srcId="{6D924F9C-4128-4627-8797-88AA8BF10573}" destId="{D19DD331-4F79-4A7C-BA89-C56546ABF58D}" srcOrd="1" destOrd="0" presId="urn:microsoft.com/office/officeart/2005/8/layout/list1"/>
    <dgm:cxn modelId="{E96D86E8-42FB-4792-8B6F-5622097BD7BA}" type="presOf" srcId="{0E365B49-0333-4B53-9100-12C1F153D28C}" destId="{0A52676B-172A-4A2C-BD95-ED8CA46C5C96}" srcOrd="1" destOrd="0" presId="urn:microsoft.com/office/officeart/2005/8/layout/list1"/>
    <dgm:cxn modelId="{30C14CF2-6D7F-4401-86EA-0B1233201A06}" type="presOf" srcId="{E4A62DD7-EEDF-4415-9141-43BDA2AC970F}" destId="{0A9BA3A6-AC13-4074-B8F4-97AF386F3635}" srcOrd="1" destOrd="0" presId="urn:microsoft.com/office/officeart/2005/8/layout/list1"/>
    <dgm:cxn modelId="{62D641F5-F2BA-435C-BCCD-1AA03F8F67BB}" srcId="{23735E2E-82B9-4E11-9BEC-993B0D12EBB4}" destId="{46EE71C4-CF2F-4D2B-BBF3-BA34842E716F}" srcOrd="7" destOrd="0" parTransId="{D8DF7E8E-55A7-45CD-BBC8-A253B4486290}" sibTransId="{04C18D8B-7942-4CFC-BA55-7A18DA61A917}"/>
    <dgm:cxn modelId="{E8BD3F9D-4EAF-4451-B537-EFE1ECCDB559}" type="presParOf" srcId="{27356485-3D5A-4031-97E5-5E672BE9658B}" destId="{51878598-90F3-4F51-8452-C15DB8A02973}" srcOrd="0" destOrd="0" presId="urn:microsoft.com/office/officeart/2005/8/layout/list1"/>
    <dgm:cxn modelId="{C2839BC1-0019-4B57-A342-D9712F13CBD3}" type="presParOf" srcId="{51878598-90F3-4F51-8452-C15DB8A02973}" destId="{331D6CA5-1514-4335-9AD3-36B27234C298}" srcOrd="0" destOrd="0" presId="urn:microsoft.com/office/officeart/2005/8/layout/list1"/>
    <dgm:cxn modelId="{072314F7-3B41-42E3-9DF6-9E848C6CA4A4}" type="presParOf" srcId="{51878598-90F3-4F51-8452-C15DB8A02973}" destId="{0A9BA3A6-AC13-4074-B8F4-97AF386F3635}" srcOrd="1" destOrd="0" presId="urn:microsoft.com/office/officeart/2005/8/layout/list1"/>
    <dgm:cxn modelId="{D22E230D-4661-45B8-95D7-12A2FEADC2E1}" type="presParOf" srcId="{27356485-3D5A-4031-97E5-5E672BE9658B}" destId="{514C7CC6-BA74-4D8C-8A53-DF30C95B5868}" srcOrd="1" destOrd="0" presId="urn:microsoft.com/office/officeart/2005/8/layout/list1"/>
    <dgm:cxn modelId="{B45BD7CC-627C-4C29-B271-5C207AF26C4B}" type="presParOf" srcId="{27356485-3D5A-4031-97E5-5E672BE9658B}" destId="{D34415FE-5B08-444E-9CB9-CA870483EF24}" srcOrd="2" destOrd="0" presId="urn:microsoft.com/office/officeart/2005/8/layout/list1"/>
    <dgm:cxn modelId="{10FEF47F-A52F-4F65-B081-9A19DA8415D3}" type="presParOf" srcId="{27356485-3D5A-4031-97E5-5E672BE9658B}" destId="{FE941850-C08A-4919-84F8-A6D7B7E2F7EC}" srcOrd="3" destOrd="0" presId="urn:microsoft.com/office/officeart/2005/8/layout/list1"/>
    <dgm:cxn modelId="{27AF594C-313E-4EE9-9083-C05523887619}" type="presParOf" srcId="{27356485-3D5A-4031-97E5-5E672BE9658B}" destId="{3A732ED2-F806-4929-83FF-CA0BF5907E96}" srcOrd="4" destOrd="0" presId="urn:microsoft.com/office/officeart/2005/8/layout/list1"/>
    <dgm:cxn modelId="{04C25724-CB0C-48FA-B124-7F392129392F}" type="presParOf" srcId="{3A732ED2-F806-4929-83FF-CA0BF5907E96}" destId="{5CC22FBC-24CF-48CB-9C02-66B6F394C0DE}" srcOrd="0" destOrd="0" presId="urn:microsoft.com/office/officeart/2005/8/layout/list1"/>
    <dgm:cxn modelId="{C9EEA668-5F8E-4D38-9A21-9FE9945AD8F0}" type="presParOf" srcId="{3A732ED2-F806-4929-83FF-CA0BF5907E96}" destId="{0C41DA31-BDF8-4BA5-8B6F-87689AB18F57}" srcOrd="1" destOrd="0" presId="urn:microsoft.com/office/officeart/2005/8/layout/list1"/>
    <dgm:cxn modelId="{412A4069-04BC-43F0-9118-1DC24075ABF5}" type="presParOf" srcId="{27356485-3D5A-4031-97E5-5E672BE9658B}" destId="{BF555FAD-13CB-43C8-962A-5341DDFF8946}" srcOrd="5" destOrd="0" presId="urn:microsoft.com/office/officeart/2005/8/layout/list1"/>
    <dgm:cxn modelId="{1832E255-D9A4-4F63-9853-64150D34BA09}" type="presParOf" srcId="{27356485-3D5A-4031-97E5-5E672BE9658B}" destId="{230648CB-3140-431B-9124-1EA760C00C5A}" srcOrd="6" destOrd="0" presId="urn:microsoft.com/office/officeart/2005/8/layout/list1"/>
    <dgm:cxn modelId="{0F8B35EC-FF74-437C-A2FF-8A58BF0D44BE}" type="presParOf" srcId="{27356485-3D5A-4031-97E5-5E672BE9658B}" destId="{781F4A50-3CA8-48B9-AA8C-77C934ECA1B1}" srcOrd="7" destOrd="0" presId="urn:microsoft.com/office/officeart/2005/8/layout/list1"/>
    <dgm:cxn modelId="{97736255-A470-4133-9BEC-77660787BAE1}" type="presParOf" srcId="{27356485-3D5A-4031-97E5-5E672BE9658B}" destId="{43A14D77-72F5-407D-A6AD-333090C1BC65}" srcOrd="8" destOrd="0" presId="urn:microsoft.com/office/officeart/2005/8/layout/list1"/>
    <dgm:cxn modelId="{823992A7-7AF6-405B-8E6F-FF2CFF82628A}" type="presParOf" srcId="{43A14D77-72F5-407D-A6AD-333090C1BC65}" destId="{333B988F-52E0-4A5F-B078-6192B80F20A8}" srcOrd="0" destOrd="0" presId="urn:microsoft.com/office/officeart/2005/8/layout/list1"/>
    <dgm:cxn modelId="{17CECBBF-0C2E-415F-9CFF-CCC084BDA32E}" type="presParOf" srcId="{43A14D77-72F5-407D-A6AD-333090C1BC65}" destId="{D19DD331-4F79-4A7C-BA89-C56546ABF58D}" srcOrd="1" destOrd="0" presId="urn:microsoft.com/office/officeart/2005/8/layout/list1"/>
    <dgm:cxn modelId="{24621198-1D4B-4DAE-808E-0DE410FA6FB1}" type="presParOf" srcId="{27356485-3D5A-4031-97E5-5E672BE9658B}" destId="{1D306517-3F9B-4661-8FAA-49D4A71D7ED3}" srcOrd="9" destOrd="0" presId="urn:microsoft.com/office/officeart/2005/8/layout/list1"/>
    <dgm:cxn modelId="{1E6A2136-A32A-458C-B102-1332D4D13CE2}" type="presParOf" srcId="{27356485-3D5A-4031-97E5-5E672BE9658B}" destId="{E871A376-926B-4563-AA7A-54804EFD0403}" srcOrd="10" destOrd="0" presId="urn:microsoft.com/office/officeart/2005/8/layout/list1"/>
    <dgm:cxn modelId="{EF2703BE-6F84-41EF-AD93-45BBBFF1C339}" type="presParOf" srcId="{27356485-3D5A-4031-97E5-5E672BE9658B}" destId="{C6B5814E-3439-4EEC-85EF-B60DB7A2203E}" srcOrd="11" destOrd="0" presId="urn:microsoft.com/office/officeart/2005/8/layout/list1"/>
    <dgm:cxn modelId="{2D64054F-064F-40A0-8423-8DFEC021544A}" type="presParOf" srcId="{27356485-3D5A-4031-97E5-5E672BE9658B}" destId="{A5B56CC8-2C98-412B-92D7-720B9AEAEAD8}" srcOrd="12" destOrd="0" presId="urn:microsoft.com/office/officeart/2005/8/layout/list1"/>
    <dgm:cxn modelId="{403C9E14-E9B4-4078-8BE9-FEF9A83ADA11}" type="presParOf" srcId="{A5B56CC8-2C98-412B-92D7-720B9AEAEAD8}" destId="{4D4E0F0A-B506-471D-974A-B0E8E43AA79E}" srcOrd="0" destOrd="0" presId="urn:microsoft.com/office/officeart/2005/8/layout/list1"/>
    <dgm:cxn modelId="{8EB8A3B5-81AA-4E38-8F6E-C4B6CEFA662B}" type="presParOf" srcId="{A5B56CC8-2C98-412B-92D7-720B9AEAEAD8}" destId="{322739CC-5FAA-4296-9FC9-3EFE24970E77}" srcOrd="1" destOrd="0" presId="urn:microsoft.com/office/officeart/2005/8/layout/list1"/>
    <dgm:cxn modelId="{27B4DEE9-CA73-486E-B9F4-94BF6D2F917B}" type="presParOf" srcId="{27356485-3D5A-4031-97E5-5E672BE9658B}" destId="{F4325815-675B-43E4-AA2D-26BC57A20327}" srcOrd="13" destOrd="0" presId="urn:microsoft.com/office/officeart/2005/8/layout/list1"/>
    <dgm:cxn modelId="{683B518D-FB94-41D1-AFB3-62B8346E611A}" type="presParOf" srcId="{27356485-3D5A-4031-97E5-5E672BE9658B}" destId="{C6F0E7CE-6EE3-40D2-B4E3-8258ECD47A15}" srcOrd="14" destOrd="0" presId="urn:microsoft.com/office/officeart/2005/8/layout/list1"/>
    <dgm:cxn modelId="{4EC4EDDF-AF19-4988-8EEA-1341A99EDC9D}" type="presParOf" srcId="{27356485-3D5A-4031-97E5-5E672BE9658B}" destId="{2C0CCBC6-EA49-4459-A44F-75A5E7F7549F}" srcOrd="15" destOrd="0" presId="urn:microsoft.com/office/officeart/2005/8/layout/list1"/>
    <dgm:cxn modelId="{8C0C5929-6A7C-47E4-9B8A-6D74F2343708}" type="presParOf" srcId="{27356485-3D5A-4031-97E5-5E672BE9658B}" destId="{9D1E6146-BFE0-4512-890D-1E28AD71EC57}" srcOrd="16" destOrd="0" presId="urn:microsoft.com/office/officeart/2005/8/layout/list1"/>
    <dgm:cxn modelId="{D6B74966-E212-4EEA-80C3-DC14342BF9DF}" type="presParOf" srcId="{9D1E6146-BFE0-4512-890D-1E28AD71EC57}" destId="{81D1B405-740D-4C47-A5CF-FE1EE9716780}" srcOrd="0" destOrd="0" presId="urn:microsoft.com/office/officeart/2005/8/layout/list1"/>
    <dgm:cxn modelId="{5F2D3C18-0D56-4737-A8DC-194AE9C138F7}" type="presParOf" srcId="{9D1E6146-BFE0-4512-890D-1E28AD71EC57}" destId="{75227FBC-E563-4E4D-9F9B-5A2D14629F0F}" srcOrd="1" destOrd="0" presId="urn:microsoft.com/office/officeart/2005/8/layout/list1"/>
    <dgm:cxn modelId="{5ACE980A-7A17-406B-99E3-075464027A07}" type="presParOf" srcId="{27356485-3D5A-4031-97E5-5E672BE9658B}" destId="{C258CDE7-2AF6-47CD-9647-BE5433AFD59B}" srcOrd="17" destOrd="0" presId="urn:microsoft.com/office/officeart/2005/8/layout/list1"/>
    <dgm:cxn modelId="{BA4B0071-6B18-4C24-97A6-FE0C4C3D6C9E}" type="presParOf" srcId="{27356485-3D5A-4031-97E5-5E672BE9658B}" destId="{CE46BD5E-88CB-427C-B6DF-D757A01F1D39}" srcOrd="18" destOrd="0" presId="urn:microsoft.com/office/officeart/2005/8/layout/list1"/>
    <dgm:cxn modelId="{BD75754B-BA77-4659-8599-8ED4B9C40F11}" type="presParOf" srcId="{27356485-3D5A-4031-97E5-5E672BE9658B}" destId="{44F7754F-FC4C-4763-A040-FC10EA64DB48}" srcOrd="19" destOrd="0" presId="urn:microsoft.com/office/officeart/2005/8/layout/list1"/>
    <dgm:cxn modelId="{C53B946F-46FA-41ED-8141-6F4F9E30D739}" type="presParOf" srcId="{27356485-3D5A-4031-97E5-5E672BE9658B}" destId="{3BCC0849-CC18-4742-99F1-66F9E1EA1E4D}" srcOrd="20" destOrd="0" presId="urn:microsoft.com/office/officeart/2005/8/layout/list1"/>
    <dgm:cxn modelId="{01885B92-9805-4047-BA03-89C3CACF2E06}" type="presParOf" srcId="{3BCC0849-CC18-4742-99F1-66F9E1EA1E4D}" destId="{856CB84E-1785-46D5-B43F-EB4CE46200AB}" srcOrd="0" destOrd="0" presId="urn:microsoft.com/office/officeart/2005/8/layout/list1"/>
    <dgm:cxn modelId="{6E58BEF9-F0CF-436B-8735-0BDE0C400E4E}" type="presParOf" srcId="{3BCC0849-CC18-4742-99F1-66F9E1EA1E4D}" destId="{34042AFB-99CE-404E-890D-FF0D49E09180}" srcOrd="1" destOrd="0" presId="urn:microsoft.com/office/officeart/2005/8/layout/list1"/>
    <dgm:cxn modelId="{612F1E2C-D346-457D-A4D0-CD99CC2EAD3C}" type="presParOf" srcId="{27356485-3D5A-4031-97E5-5E672BE9658B}" destId="{49388502-7F9F-40BF-9371-77D700099098}" srcOrd="21" destOrd="0" presId="urn:microsoft.com/office/officeart/2005/8/layout/list1"/>
    <dgm:cxn modelId="{24F4AB76-F6D2-479A-A684-261A8291B73B}" type="presParOf" srcId="{27356485-3D5A-4031-97E5-5E672BE9658B}" destId="{235ACC24-A0FC-4EF4-BDCB-3BE5E8703172}" srcOrd="22" destOrd="0" presId="urn:microsoft.com/office/officeart/2005/8/layout/list1"/>
    <dgm:cxn modelId="{CF5DC47F-E6A7-4114-A8F8-A474C38A4544}" type="presParOf" srcId="{27356485-3D5A-4031-97E5-5E672BE9658B}" destId="{828840EC-7C70-4F62-846D-DA8DCA4D0DDA}" srcOrd="23" destOrd="0" presId="urn:microsoft.com/office/officeart/2005/8/layout/list1"/>
    <dgm:cxn modelId="{C81E8AF3-4FAE-4A3F-AAA0-62C9D08E5DF9}" type="presParOf" srcId="{27356485-3D5A-4031-97E5-5E672BE9658B}" destId="{610F9D1C-39EE-4469-B4CD-17EDF396CA07}" srcOrd="24" destOrd="0" presId="urn:microsoft.com/office/officeart/2005/8/layout/list1"/>
    <dgm:cxn modelId="{3E1DE9FD-0D28-4436-8C14-E4D88AEB5609}" type="presParOf" srcId="{610F9D1C-39EE-4469-B4CD-17EDF396CA07}" destId="{1E11D691-0E4F-4F0F-A364-1C97EABE7573}" srcOrd="0" destOrd="0" presId="urn:microsoft.com/office/officeart/2005/8/layout/list1"/>
    <dgm:cxn modelId="{495FFC31-43A4-41B2-802A-1BBB1A8ABC4A}" type="presParOf" srcId="{610F9D1C-39EE-4469-B4CD-17EDF396CA07}" destId="{0A52676B-172A-4A2C-BD95-ED8CA46C5C96}" srcOrd="1" destOrd="0" presId="urn:microsoft.com/office/officeart/2005/8/layout/list1"/>
    <dgm:cxn modelId="{AE03E4F3-07EB-402B-9115-6EC6DD61C31C}" type="presParOf" srcId="{27356485-3D5A-4031-97E5-5E672BE9658B}" destId="{85BC7050-66CF-42C1-B8E1-81F34FB65DCC}" srcOrd="25" destOrd="0" presId="urn:microsoft.com/office/officeart/2005/8/layout/list1"/>
    <dgm:cxn modelId="{5F50729F-A392-43A1-BFFE-3D47BB8527A1}" type="presParOf" srcId="{27356485-3D5A-4031-97E5-5E672BE9658B}" destId="{6515ACFE-67B1-4035-BBBD-5230A89238AF}" srcOrd="26" destOrd="0" presId="urn:microsoft.com/office/officeart/2005/8/layout/list1"/>
    <dgm:cxn modelId="{2215B0D4-7EDD-4132-97C3-B01AAD769D93}" type="presParOf" srcId="{27356485-3D5A-4031-97E5-5E672BE9658B}" destId="{18DD6956-0A66-4C4C-9BE1-E41C99D63049}" srcOrd="27" destOrd="0" presId="urn:microsoft.com/office/officeart/2005/8/layout/list1"/>
    <dgm:cxn modelId="{B936699A-888F-4BEB-AE9B-A88128407EA8}" type="presParOf" srcId="{27356485-3D5A-4031-97E5-5E672BE9658B}" destId="{A96F945D-6D57-44DB-8AF5-9FE94805D2CD}" srcOrd="28" destOrd="0" presId="urn:microsoft.com/office/officeart/2005/8/layout/list1"/>
    <dgm:cxn modelId="{C99CA252-3204-4620-97B1-9AE712A4115E}" type="presParOf" srcId="{A96F945D-6D57-44DB-8AF5-9FE94805D2CD}" destId="{FE365292-DE50-4FBD-874E-52DD49ED734B}" srcOrd="0" destOrd="0" presId="urn:microsoft.com/office/officeart/2005/8/layout/list1"/>
    <dgm:cxn modelId="{FE4B69D9-C874-4C45-AF0A-D4936F2DB418}" type="presParOf" srcId="{A96F945D-6D57-44DB-8AF5-9FE94805D2CD}" destId="{37E77B3A-5680-4D52-8985-6081C4133348}" srcOrd="1" destOrd="0" presId="urn:microsoft.com/office/officeart/2005/8/layout/list1"/>
    <dgm:cxn modelId="{E800B140-8606-4D44-B726-4DC0F17B8A42}" type="presParOf" srcId="{27356485-3D5A-4031-97E5-5E672BE9658B}" destId="{CCFCEF39-ACF1-4847-8DF5-DBE12F98D937}" srcOrd="29" destOrd="0" presId="urn:microsoft.com/office/officeart/2005/8/layout/list1"/>
    <dgm:cxn modelId="{83F4A590-86A9-4C7A-893B-19CB17E2EBC4}" type="presParOf" srcId="{27356485-3D5A-4031-97E5-5E672BE9658B}" destId="{E4B8940E-64FD-4D02-9F4F-B110EBD6BE06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99841E-4C84-4AB1-B356-8813B6A367A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2A2D8FE-4DBA-4B86-A07E-E5046CF06191}">
      <dgm:prSet/>
      <dgm:spPr/>
      <dgm:t>
        <a:bodyPr/>
        <a:lstStyle/>
        <a:p>
          <a:r>
            <a:rPr lang="en-US"/>
            <a:t>Staff confusion and low morale</a:t>
          </a:r>
        </a:p>
      </dgm:t>
    </dgm:pt>
    <dgm:pt modelId="{2C83DB4B-49CF-498B-811F-1885E0BA8E34}" type="parTrans" cxnId="{BB8DDCD5-C25F-49C7-A967-1205695E3D99}">
      <dgm:prSet/>
      <dgm:spPr/>
      <dgm:t>
        <a:bodyPr/>
        <a:lstStyle/>
        <a:p>
          <a:endParaRPr lang="en-US"/>
        </a:p>
      </dgm:t>
    </dgm:pt>
    <dgm:pt modelId="{E07806AC-4E25-489B-A5C7-4126EA3CA853}" type="sibTrans" cxnId="{BB8DDCD5-C25F-49C7-A967-1205695E3D99}">
      <dgm:prSet/>
      <dgm:spPr/>
      <dgm:t>
        <a:bodyPr/>
        <a:lstStyle/>
        <a:p>
          <a:endParaRPr lang="en-US"/>
        </a:p>
      </dgm:t>
    </dgm:pt>
    <dgm:pt modelId="{9020728E-09A4-4F43-9E6C-5E12A42EBBD8}">
      <dgm:prSet/>
      <dgm:spPr/>
      <dgm:t>
        <a:bodyPr/>
        <a:lstStyle/>
        <a:p>
          <a:r>
            <a:rPr lang="en-US"/>
            <a:t>Interrupted operations and delayed decision-making</a:t>
          </a:r>
        </a:p>
      </dgm:t>
    </dgm:pt>
    <dgm:pt modelId="{1CBCA71B-99C2-446E-9C6F-CAEBC5477FE7}" type="parTrans" cxnId="{6A21F451-AC3A-4178-9BAA-2B16467F7749}">
      <dgm:prSet/>
      <dgm:spPr/>
      <dgm:t>
        <a:bodyPr/>
        <a:lstStyle/>
        <a:p>
          <a:endParaRPr lang="en-US"/>
        </a:p>
      </dgm:t>
    </dgm:pt>
    <dgm:pt modelId="{78656B09-0B0C-4AD5-A1B5-B81ED8663E3E}" type="sibTrans" cxnId="{6A21F451-AC3A-4178-9BAA-2B16467F7749}">
      <dgm:prSet/>
      <dgm:spPr/>
      <dgm:t>
        <a:bodyPr/>
        <a:lstStyle/>
        <a:p>
          <a:endParaRPr lang="en-US"/>
        </a:p>
      </dgm:t>
    </dgm:pt>
    <dgm:pt modelId="{E3C4844F-B63F-4D68-A26E-74C00F2C8234}">
      <dgm:prSet/>
      <dgm:spPr/>
      <dgm:t>
        <a:bodyPr/>
        <a:lstStyle/>
        <a:p>
          <a:r>
            <a:rPr lang="en-US"/>
            <a:t>Grant and compliance risks</a:t>
          </a:r>
        </a:p>
      </dgm:t>
    </dgm:pt>
    <dgm:pt modelId="{3C6F359C-5159-4B4A-8C2B-A33FAC26D3AB}" type="parTrans" cxnId="{9A431DF2-B81C-4F39-94CB-2E7C9C16D28D}">
      <dgm:prSet/>
      <dgm:spPr/>
      <dgm:t>
        <a:bodyPr/>
        <a:lstStyle/>
        <a:p>
          <a:endParaRPr lang="en-US"/>
        </a:p>
      </dgm:t>
    </dgm:pt>
    <dgm:pt modelId="{E00720AC-AD3C-4BA6-9A2A-F9B1371770CD}" type="sibTrans" cxnId="{9A431DF2-B81C-4F39-94CB-2E7C9C16D28D}">
      <dgm:prSet/>
      <dgm:spPr/>
      <dgm:t>
        <a:bodyPr/>
        <a:lstStyle/>
        <a:p>
          <a:endParaRPr lang="en-US"/>
        </a:p>
      </dgm:t>
    </dgm:pt>
    <dgm:pt modelId="{D812D464-A649-47C3-B8A8-3224CEF251D8}">
      <dgm:prSet/>
      <dgm:spPr/>
      <dgm:t>
        <a:bodyPr/>
        <a:lstStyle/>
        <a:p>
          <a:r>
            <a:rPr lang="en-US"/>
            <a:t>Loss of stakeholder confidence</a:t>
          </a:r>
        </a:p>
      </dgm:t>
    </dgm:pt>
    <dgm:pt modelId="{FDFD6A2E-E591-4F12-981C-FDC37C475CE7}" type="parTrans" cxnId="{350182FB-15F0-4FB6-AE08-FEF56F82429B}">
      <dgm:prSet/>
      <dgm:spPr/>
      <dgm:t>
        <a:bodyPr/>
        <a:lstStyle/>
        <a:p>
          <a:endParaRPr lang="en-US"/>
        </a:p>
      </dgm:t>
    </dgm:pt>
    <dgm:pt modelId="{A841A198-59F4-40B1-A376-24548EAB9C23}" type="sibTrans" cxnId="{350182FB-15F0-4FB6-AE08-FEF56F82429B}">
      <dgm:prSet/>
      <dgm:spPr/>
      <dgm:t>
        <a:bodyPr/>
        <a:lstStyle/>
        <a:p>
          <a:endParaRPr lang="en-US"/>
        </a:p>
      </dgm:t>
    </dgm:pt>
    <dgm:pt modelId="{D425C1B1-69C9-49D4-BB31-D24E41A6E187}">
      <dgm:prSet/>
      <dgm:spPr/>
      <dgm:t>
        <a:bodyPr/>
        <a:lstStyle/>
        <a:p>
          <a:r>
            <a:rPr lang="en-US"/>
            <a:t>Financial instability and reputational concerns</a:t>
          </a:r>
        </a:p>
      </dgm:t>
    </dgm:pt>
    <dgm:pt modelId="{A34D4CFB-8733-4688-A8AF-544F907508E3}" type="parTrans" cxnId="{E799388A-8FB3-4F53-B39A-33685E214761}">
      <dgm:prSet/>
      <dgm:spPr/>
      <dgm:t>
        <a:bodyPr/>
        <a:lstStyle/>
        <a:p>
          <a:endParaRPr lang="en-US"/>
        </a:p>
      </dgm:t>
    </dgm:pt>
    <dgm:pt modelId="{555084F8-E524-47C0-BC46-1AC98395D76A}" type="sibTrans" cxnId="{E799388A-8FB3-4F53-B39A-33685E214761}">
      <dgm:prSet/>
      <dgm:spPr/>
      <dgm:t>
        <a:bodyPr/>
        <a:lstStyle/>
        <a:p>
          <a:endParaRPr lang="en-US"/>
        </a:p>
      </dgm:t>
    </dgm:pt>
    <dgm:pt modelId="{1D22A2F8-CCC0-47CE-8B55-AF81D3AC5B2C}">
      <dgm:prSet/>
      <dgm:spPr/>
      <dgm:t>
        <a:bodyPr/>
        <a:lstStyle/>
        <a:p>
          <a:r>
            <a:rPr lang="en-US"/>
            <a:t>Disruptions to community services and programs</a:t>
          </a:r>
        </a:p>
      </dgm:t>
    </dgm:pt>
    <dgm:pt modelId="{88EFD424-82E1-4724-829B-5DD3EBD315F8}" type="parTrans" cxnId="{903D792F-0502-460A-8203-7A388DCA6913}">
      <dgm:prSet/>
      <dgm:spPr/>
      <dgm:t>
        <a:bodyPr/>
        <a:lstStyle/>
        <a:p>
          <a:endParaRPr lang="en-US"/>
        </a:p>
      </dgm:t>
    </dgm:pt>
    <dgm:pt modelId="{75B2649E-D1F8-4A50-8EC3-292BBE01D326}" type="sibTrans" cxnId="{903D792F-0502-460A-8203-7A388DCA6913}">
      <dgm:prSet/>
      <dgm:spPr/>
      <dgm:t>
        <a:bodyPr/>
        <a:lstStyle/>
        <a:p>
          <a:endParaRPr lang="en-US"/>
        </a:p>
      </dgm:t>
    </dgm:pt>
    <dgm:pt modelId="{FA6D6C16-E57C-422C-9FC6-7C0574062ED2}" type="pres">
      <dgm:prSet presAssocID="{5C99841E-4C84-4AB1-B356-8813B6A367A3}" presName="diagram" presStyleCnt="0">
        <dgm:presLayoutVars>
          <dgm:dir/>
          <dgm:resizeHandles val="exact"/>
        </dgm:presLayoutVars>
      </dgm:prSet>
      <dgm:spPr/>
    </dgm:pt>
    <dgm:pt modelId="{750E023C-755D-4A14-BFF2-431F42231C55}" type="pres">
      <dgm:prSet presAssocID="{92A2D8FE-4DBA-4B86-A07E-E5046CF06191}" presName="node" presStyleLbl="node1" presStyleIdx="0" presStyleCnt="6">
        <dgm:presLayoutVars>
          <dgm:bulletEnabled val="1"/>
        </dgm:presLayoutVars>
      </dgm:prSet>
      <dgm:spPr/>
    </dgm:pt>
    <dgm:pt modelId="{D157C206-D8A6-4233-849C-52C2BBCEF2CF}" type="pres">
      <dgm:prSet presAssocID="{E07806AC-4E25-489B-A5C7-4126EA3CA853}" presName="sibTrans" presStyleCnt="0"/>
      <dgm:spPr/>
    </dgm:pt>
    <dgm:pt modelId="{DA0E4576-9A98-42ED-8D6C-AAD51B15DB9B}" type="pres">
      <dgm:prSet presAssocID="{9020728E-09A4-4F43-9E6C-5E12A42EBBD8}" presName="node" presStyleLbl="node1" presStyleIdx="1" presStyleCnt="6">
        <dgm:presLayoutVars>
          <dgm:bulletEnabled val="1"/>
        </dgm:presLayoutVars>
      </dgm:prSet>
      <dgm:spPr/>
    </dgm:pt>
    <dgm:pt modelId="{F7A3FF02-BE7A-4B62-8CBC-3E7327371DB8}" type="pres">
      <dgm:prSet presAssocID="{78656B09-0B0C-4AD5-A1B5-B81ED8663E3E}" presName="sibTrans" presStyleCnt="0"/>
      <dgm:spPr/>
    </dgm:pt>
    <dgm:pt modelId="{6160A986-650A-4114-A810-C929A6975FE9}" type="pres">
      <dgm:prSet presAssocID="{E3C4844F-B63F-4D68-A26E-74C00F2C8234}" presName="node" presStyleLbl="node1" presStyleIdx="2" presStyleCnt="6">
        <dgm:presLayoutVars>
          <dgm:bulletEnabled val="1"/>
        </dgm:presLayoutVars>
      </dgm:prSet>
      <dgm:spPr/>
    </dgm:pt>
    <dgm:pt modelId="{47C37C79-9773-414C-AFD9-59D204804F2C}" type="pres">
      <dgm:prSet presAssocID="{E00720AC-AD3C-4BA6-9A2A-F9B1371770CD}" presName="sibTrans" presStyleCnt="0"/>
      <dgm:spPr/>
    </dgm:pt>
    <dgm:pt modelId="{6250DAB2-593E-4313-B823-495A7DC758BD}" type="pres">
      <dgm:prSet presAssocID="{D812D464-A649-47C3-B8A8-3224CEF251D8}" presName="node" presStyleLbl="node1" presStyleIdx="3" presStyleCnt="6">
        <dgm:presLayoutVars>
          <dgm:bulletEnabled val="1"/>
        </dgm:presLayoutVars>
      </dgm:prSet>
      <dgm:spPr/>
    </dgm:pt>
    <dgm:pt modelId="{9CA5C0A0-2E68-4BC7-A5B0-5E7B6B40E065}" type="pres">
      <dgm:prSet presAssocID="{A841A198-59F4-40B1-A376-24548EAB9C23}" presName="sibTrans" presStyleCnt="0"/>
      <dgm:spPr/>
    </dgm:pt>
    <dgm:pt modelId="{AF8D1D68-4598-490F-BD40-81FF5D8A813C}" type="pres">
      <dgm:prSet presAssocID="{D425C1B1-69C9-49D4-BB31-D24E41A6E187}" presName="node" presStyleLbl="node1" presStyleIdx="4" presStyleCnt="6">
        <dgm:presLayoutVars>
          <dgm:bulletEnabled val="1"/>
        </dgm:presLayoutVars>
      </dgm:prSet>
      <dgm:spPr/>
    </dgm:pt>
    <dgm:pt modelId="{6378E86F-9C90-465C-B62D-DC07CBBCE3A7}" type="pres">
      <dgm:prSet presAssocID="{555084F8-E524-47C0-BC46-1AC98395D76A}" presName="sibTrans" presStyleCnt="0"/>
      <dgm:spPr/>
    </dgm:pt>
    <dgm:pt modelId="{6FC53972-2867-4872-9F97-CA65C5ED0CBA}" type="pres">
      <dgm:prSet presAssocID="{1D22A2F8-CCC0-47CE-8B55-AF81D3AC5B2C}" presName="node" presStyleLbl="node1" presStyleIdx="5" presStyleCnt="6">
        <dgm:presLayoutVars>
          <dgm:bulletEnabled val="1"/>
        </dgm:presLayoutVars>
      </dgm:prSet>
      <dgm:spPr/>
    </dgm:pt>
  </dgm:ptLst>
  <dgm:cxnLst>
    <dgm:cxn modelId="{1B2AEC1E-413C-4E42-85CA-D8750EC83CB6}" type="presOf" srcId="{D425C1B1-69C9-49D4-BB31-D24E41A6E187}" destId="{AF8D1D68-4598-490F-BD40-81FF5D8A813C}" srcOrd="0" destOrd="0" presId="urn:microsoft.com/office/officeart/2005/8/layout/default"/>
    <dgm:cxn modelId="{9CEF9021-98E4-493D-9C8D-26BB05BC63C2}" type="presOf" srcId="{5C99841E-4C84-4AB1-B356-8813B6A367A3}" destId="{FA6D6C16-E57C-422C-9FC6-7C0574062ED2}" srcOrd="0" destOrd="0" presId="urn:microsoft.com/office/officeart/2005/8/layout/default"/>
    <dgm:cxn modelId="{903D792F-0502-460A-8203-7A388DCA6913}" srcId="{5C99841E-4C84-4AB1-B356-8813B6A367A3}" destId="{1D22A2F8-CCC0-47CE-8B55-AF81D3AC5B2C}" srcOrd="5" destOrd="0" parTransId="{88EFD424-82E1-4724-829B-5DD3EBD315F8}" sibTransId="{75B2649E-D1F8-4A50-8EC3-292BBE01D326}"/>
    <dgm:cxn modelId="{3D7BBC3F-16BD-4257-9583-37056F2D8415}" type="presOf" srcId="{1D22A2F8-CCC0-47CE-8B55-AF81D3AC5B2C}" destId="{6FC53972-2867-4872-9F97-CA65C5ED0CBA}" srcOrd="0" destOrd="0" presId="urn:microsoft.com/office/officeart/2005/8/layout/default"/>
    <dgm:cxn modelId="{B8DF4440-D214-4535-881B-3481A32A141C}" type="presOf" srcId="{9020728E-09A4-4F43-9E6C-5E12A42EBBD8}" destId="{DA0E4576-9A98-42ED-8D6C-AAD51B15DB9B}" srcOrd="0" destOrd="0" presId="urn:microsoft.com/office/officeart/2005/8/layout/default"/>
    <dgm:cxn modelId="{7D8DD062-1F87-4480-B955-B1D6DC0FDA6C}" type="presOf" srcId="{92A2D8FE-4DBA-4B86-A07E-E5046CF06191}" destId="{750E023C-755D-4A14-BFF2-431F42231C55}" srcOrd="0" destOrd="0" presId="urn:microsoft.com/office/officeart/2005/8/layout/default"/>
    <dgm:cxn modelId="{6A21F451-AC3A-4178-9BAA-2B16467F7749}" srcId="{5C99841E-4C84-4AB1-B356-8813B6A367A3}" destId="{9020728E-09A4-4F43-9E6C-5E12A42EBBD8}" srcOrd="1" destOrd="0" parTransId="{1CBCA71B-99C2-446E-9C6F-CAEBC5477FE7}" sibTransId="{78656B09-0B0C-4AD5-A1B5-B81ED8663E3E}"/>
    <dgm:cxn modelId="{2252787F-1165-4EDB-80BA-130526E6B24B}" type="presOf" srcId="{E3C4844F-B63F-4D68-A26E-74C00F2C8234}" destId="{6160A986-650A-4114-A810-C929A6975FE9}" srcOrd="0" destOrd="0" presId="urn:microsoft.com/office/officeart/2005/8/layout/default"/>
    <dgm:cxn modelId="{E799388A-8FB3-4F53-B39A-33685E214761}" srcId="{5C99841E-4C84-4AB1-B356-8813B6A367A3}" destId="{D425C1B1-69C9-49D4-BB31-D24E41A6E187}" srcOrd="4" destOrd="0" parTransId="{A34D4CFB-8733-4688-A8AF-544F907508E3}" sibTransId="{555084F8-E524-47C0-BC46-1AC98395D76A}"/>
    <dgm:cxn modelId="{BB8DDCD5-C25F-49C7-A967-1205695E3D99}" srcId="{5C99841E-4C84-4AB1-B356-8813B6A367A3}" destId="{92A2D8FE-4DBA-4B86-A07E-E5046CF06191}" srcOrd="0" destOrd="0" parTransId="{2C83DB4B-49CF-498B-811F-1885E0BA8E34}" sibTransId="{E07806AC-4E25-489B-A5C7-4126EA3CA853}"/>
    <dgm:cxn modelId="{87A538E2-1165-4F29-B37F-687266B07A7F}" type="presOf" srcId="{D812D464-A649-47C3-B8A8-3224CEF251D8}" destId="{6250DAB2-593E-4313-B823-495A7DC758BD}" srcOrd="0" destOrd="0" presId="urn:microsoft.com/office/officeart/2005/8/layout/default"/>
    <dgm:cxn modelId="{9A431DF2-B81C-4F39-94CB-2E7C9C16D28D}" srcId="{5C99841E-4C84-4AB1-B356-8813B6A367A3}" destId="{E3C4844F-B63F-4D68-A26E-74C00F2C8234}" srcOrd="2" destOrd="0" parTransId="{3C6F359C-5159-4B4A-8C2B-A33FAC26D3AB}" sibTransId="{E00720AC-AD3C-4BA6-9A2A-F9B1371770CD}"/>
    <dgm:cxn modelId="{350182FB-15F0-4FB6-AE08-FEF56F82429B}" srcId="{5C99841E-4C84-4AB1-B356-8813B6A367A3}" destId="{D812D464-A649-47C3-B8A8-3224CEF251D8}" srcOrd="3" destOrd="0" parTransId="{FDFD6A2E-E591-4F12-981C-FDC37C475CE7}" sibTransId="{A841A198-59F4-40B1-A376-24548EAB9C23}"/>
    <dgm:cxn modelId="{4F4020C8-A34E-4066-B937-C08D972E24B0}" type="presParOf" srcId="{FA6D6C16-E57C-422C-9FC6-7C0574062ED2}" destId="{750E023C-755D-4A14-BFF2-431F42231C55}" srcOrd="0" destOrd="0" presId="urn:microsoft.com/office/officeart/2005/8/layout/default"/>
    <dgm:cxn modelId="{BDE9BA70-A73F-4A1C-A786-6A5B1E0B3183}" type="presParOf" srcId="{FA6D6C16-E57C-422C-9FC6-7C0574062ED2}" destId="{D157C206-D8A6-4233-849C-52C2BBCEF2CF}" srcOrd="1" destOrd="0" presId="urn:microsoft.com/office/officeart/2005/8/layout/default"/>
    <dgm:cxn modelId="{0F8BE7A4-B97E-4D23-A140-26E091985D7C}" type="presParOf" srcId="{FA6D6C16-E57C-422C-9FC6-7C0574062ED2}" destId="{DA0E4576-9A98-42ED-8D6C-AAD51B15DB9B}" srcOrd="2" destOrd="0" presId="urn:microsoft.com/office/officeart/2005/8/layout/default"/>
    <dgm:cxn modelId="{940218BF-ECD0-4DB0-82FE-E279330FC262}" type="presParOf" srcId="{FA6D6C16-E57C-422C-9FC6-7C0574062ED2}" destId="{F7A3FF02-BE7A-4B62-8CBC-3E7327371DB8}" srcOrd="3" destOrd="0" presId="urn:microsoft.com/office/officeart/2005/8/layout/default"/>
    <dgm:cxn modelId="{65590882-D0D4-4ED1-818C-870917C16A3A}" type="presParOf" srcId="{FA6D6C16-E57C-422C-9FC6-7C0574062ED2}" destId="{6160A986-650A-4114-A810-C929A6975FE9}" srcOrd="4" destOrd="0" presId="urn:microsoft.com/office/officeart/2005/8/layout/default"/>
    <dgm:cxn modelId="{8913922A-61FB-41CA-9053-627381BD7D0C}" type="presParOf" srcId="{FA6D6C16-E57C-422C-9FC6-7C0574062ED2}" destId="{47C37C79-9773-414C-AFD9-59D204804F2C}" srcOrd="5" destOrd="0" presId="urn:microsoft.com/office/officeart/2005/8/layout/default"/>
    <dgm:cxn modelId="{9E9779A3-115E-45AD-83DA-33025F114F54}" type="presParOf" srcId="{FA6D6C16-E57C-422C-9FC6-7C0574062ED2}" destId="{6250DAB2-593E-4313-B823-495A7DC758BD}" srcOrd="6" destOrd="0" presId="urn:microsoft.com/office/officeart/2005/8/layout/default"/>
    <dgm:cxn modelId="{81F236A9-3D15-4A2F-B8A5-640567D99B2E}" type="presParOf" srcId="{FA6D6C16-E57C-422C-9FC6-7C0574062ED2}" destId="{9CA5C0A0-2E68-4BC7-A5B0-5E7B6B40E065}" srcOrd="7" destOrd="0" presId="urn:microsoft.com/office/officeart/2005/8/layout/default"/>
    <dgm:cxn modelId="{0676FE4F-90E1-4D0E-BB33-EAF27950D00F}" type="presParOf" srcId="{FA6D6C16-E57C-422C-9FC6-7C0574062ED2}" destId="{AF8D1D68-4598-490F-BD40-81FF5D8A813C}" srcOrd="8" destOrd="0" presId="urn:microsoft.com/office/officeart/2005/8/layout/default"/>
    <dgm:cxn modelId="{1E876729-0E6F-4953-BF32-3CEF2B363C95}" type="presParOf" srcId="{FA6D6C16-E57C-422C-9FC6-7C0574062ED2}" destId="{6378E86F-9C90-465C-B62D-DC07CBBCE3A7}" srcOrd="9" destOrd="0" presId="urn:microsoft.com/office/officeart/2005/8/layout/default"/>
    <dgm:cxn modelId="{83E0A71C-479F-47EF-AF7B-9DF7C833C05C}" type="presParOf" srcId="{FA6D6C16-E57C-422C-9FC6-7C0574062ED2}" destId="{6FC53972-2867-4872-9F97-CA65C5ED0CB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762E2B-A33C-4257-940D-6D084891B2D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E6D04E1-0B98-47CD-832B-D48DD2A82C35}">
      <dgm:prSet/>
      <dgm:spPr/>
      <dgm:t>
        <a:bodyPr/>
        <a:lstStyle/>
        <a:p>
          <a:pPr>
            <a:defRPr cap="all"/>
          </a:pPr>
          <a:r>
            <a:rPr lang="en-US"/>
            <a:t>Leadership Structure</a:t>
          </a:r>
        </a:p>
      </dgm:t>
    </dgm:pt>
    <dgm:pt modelId="{458F18A8-21BD-46C6-9561-B9BFFE6DE95C}" type="parTrans" cxnId="{BB404339-A7C3-47CC-92D4-A110EE303E86}">
      <dgm:prSet/>
      <dgm:spPr/>
      <dgm:t>
        <a:bodyPr/>
        <a:lstStyle/>
        <a:p>
          <a:endParaRPr lang="en-US"/>
        </a:p>
      </dgm:t>
    </dgm:pt>
    <dgm:pt modelId="{7E8A5276-E2B4-487F-9A90-3AF4BFF15A73}" type="sibTrans" cxnId="{BB404339-A7C3-47CC-92D4-A110EE303E86}">
      <dgm:prSet/>
      <dgm:spPr/>
      <dgm:t>
        <a:bodyPr/>
        <a:lstStyle/>
        <a:p>
          <a:endParaRPr lang="en-US"/>
        </a:p>
      </dgm:t>
    </dgm:pt>
    <dgm:pt modelId="{B36E8EEC-758C-4F22-B2E0-F86142A39368}">
      <dgm:prSet/>
      <dgm:spPr/>
      <dgm:t>
        <a:bodyPr/>
        <a:lstStyle/>
        <a:p>
          <a:pPr>
            <a:defRPr cap="all"/>
          </a:pPr>
          <a:r>
            <a:rPr lang="en-US"/>
            <a:t>Immediate Response Protocols</a:t>
          </a:r>
        </a:p>
      </dgm:t>
    </dgm:pt>
    <dgm:pt modelId="{7FBC3D13-13AF-4541-ABB1-D7124893B060}" type="parTrans" cxnId="{3BBE0378-727D-4183-8501-40F78F5899E5}">
      <dgm:prSet/>
      <dgm:spPr/>
      <dgm:t>
        <a:bodyPr/>
        <a:lstStyle/>
        <a:p>
          <a:endParaRPr lang="en-US"/>
        </a:p>
      </dgm:t>
    </dgm:pt>
    <dgm:pt modelId="{D7F54D82-8785-4404-AC4B-B480F39C8628}" type="sibTrans" cxnId="{3BBE0378-727D-4183-8501-40F78F5899E5}">
      <dgm:prSet/>
      <dgm:spPr/>
      <dgm:t>
        <a:bodyPr/>
        <a:lstStyle/>
        <a:p>
          <a:endParaRPr lang="en-US"/>
        </a:p>
      </dgm:t>
    </dgm:pt>
    <dgm:pt modelId="{1240FB45-287F-46BF-9276-26B9D47B6491}">
      <dgm:prSet/>
      <dgm:spPr/>
      <dgm:t>
        <a:bodyPr/>
        <a:lstStyle/>
        <a:p>
          <a:pPr>
            <a:defRPr cap="all"/>
          </a:pPr>
          <a:r>
            <a:rPr lang="en-US"/>
            <a:t>Operational Continuity</a:t>
          </a:r>
        </a:p>
      </dgm:t>
    </dgm:pt>
    <dgm:pt modelId="{A0A10859-F32C-433F-8DA6-AAAC159EF188}" type="parTrans" cxnId="{C1B5EE36-F06E-4900-99D4-B64FB67EF3FE}">
      <dgm:prSet/>
      <dgm:spPr/>
      <dgm:t>
        <a:bodyPr/>
        <a:lstStyle/>
        <a:p>
          <a:endParaRPr lang="en-US"/>
        </a:p>
      </dgm:t>
    </dgm:pt>
    <dgm:pt modelId="{1E3B0D0E-DAC1-46A6-ADCD-4E067866B75F}" type="sibTrans" cxnId="{C1B5EE36-F06E-4900-99D4-B64FB67EF3FE}">
      <dgm:prSet/>
      <dgm:spPr/>
      <dgm:t>
        <a:bodyPr/>
        <a:lstStyle/>
        <a:p>
          <a:endParaRPr lang="en-US"/>
        </a:p>
      </dgm:t>
    </dgm:pt>
    <dgm:pt modelId="{F9CED8D6-BF23-4B9C-9BF3-39EC43A420F5}">
      <dgm:prSet/>
      <dgm:spPr/>
      <dgm:t>
        <a:bodyPr/>
        <a:lstStyle/>
        <a:p>
          <a:pPr>
            <a:defRPr cap="all"/>
          </a:pPr>
          <a:r>
            <a:rPr lang="en-US"/>
            <a:t>Communications Plan</a:t>
          </a:r>
        </a:p>
      </dgm:t>
    </dgm:pt>
    <dgm:pt modelId="{54BE274B-8B9A-4A56-A9EB-796B34A54B4C}" type="parTrans" cxnId="{119CADF6-F64F-44D5-AA6E-44BEA211F6AB}">
      <dgm:prSet/>
      <dgm:spPr/>
      <dgm:t>
        <a:bodyPr/>
        <a:lstStyle/>
        <a:p>
          <a:endParaRPr lang="en-US"/>
        </a:p>
      </dgm:t>
    </dgm:pt>
    <dgm:pt modelId="{7D9E37B4-1111-4A61-B4BB-1DCC74F9B0FE}" type="sibTrans" cxnId="{119CADF6-F64F-44D5-AA6E-44BEA211F6AB}">
      <dgm:prSet/>
      <dgm:spPr/>
      <dgm:t>
        <a:bodyPr/>
        <a:lstStyle/>
        <a:p>
          <a:endParaRPr lang="en-US"/>
        </a:p>
      </dgm:t>
    </dgm:pt>
    <dgm:pt modelId="{3E02CDCF-610D-4ED3-A01C-53C0854DD83F}">
      <dgm:prSet/>
      <dgm:spPr/>
      <dgm:t>
        <a:bodyPr/>
        <a:lstStyle/>
        <a:p>
          <a:pPr>
            <a:defRPr cap="all"/>
          </a:pPr>
          <a:r>
            <a:rPr lang="en-US"/>
            <a:t>Board Responsibilities</a:t>
          </a:r>
        </a:p>
      </dgm:t>
    </dgm:pt>
    <dgm:pt modelId="{09CEA76A-2F19-435C-A9BE-29280F0663C7}" type="parTrans" cxnId="{0EF2239A-112B-4BBE-85F5-973885E2E626}">
      <dgm:prSet/>
      <dgm:spPr/>
      <dgm:t>
        <a:bodyPr/>
        <a:lstStyle/>
        <a:p>
          <a:endParaRPr lang="en-US"/>
        </a:p>
      </dgm:t>
    </dgm:pt>
    <dgm:pt modelId="{AA35E3E7-7187-483C-8878-75EEB78AA050}" type="sibTrans" cxnId="{0EF2239A-112B-4BBE-85F5-973885E2E626}">
      <dgm:prSet/>
      <dgm:spPr/>
      <dgm:t>
        <a:bodyPr/>
        <a:lstStyle/>
        <a:p>
          <a:endParaRPr lang="en-US"/>
        </a:p>
      </dgm:t>
    </dgm:pt>
    <dgm:pt modelId="{1B91DB39-9030-4981-B02D-CC4322D688E3}">
      <dgm:prSet/>
      <dgm:spPr/>
      <dgm:t>
        <a:bodyPr/>
        <a:lstStyle/>
        <a:p>
          <a:pPr>
            <a:defRPr cap="all"/>
          </a:pPr>
          <a:r>
            <a:rPr lang="en-US"/>
            <a:t>Documentation &amp; Access</a:t>
          </a:r>
        </a:p>
      </dgm:t>
    </dgm:pt>
    <dgm:pt modelId="{D8F3E575-95A1-43A5-B8DA-05D71DE15F04}" type="parTrans" cxnId="{875BF633-8FD3-42A4-B7E8-CAED36F964E2}">
      <dgm:prSet/>
      <dgm:spPr/>
      <dgm:t>
        <a:bodyPr/>
        <a:lstStyle/>
        <a:p>
          <a:endParaRPr lang="en-US"/>
        </a:p>
      </dgm:t>
    </dgm:pt>
    <dgm:pt modelId="{4A0F95B0-9338-4BDE-8AE7-D4EED6B17C77}" type="sibTrans" cxnId="{875BF633-8FD3-42A4-B7E8-CAED36F964E2}">
      <dgm:prSet/>
      <dgm:spPr/>
      <dgm:t>
        <a:bodyPr/>
        <a:lstStyle/>
        <a:p>
          <a:endParaRPr lang="en-US"/>
        </a:p>
      </dgm:t>
    </dgm:pt>
    <dgm:pt modelId="{A591D353-BA26-4C42-A824-C1783FFC54CD}" type="pres">
      <dgm:prSet presAssocID="{71762E2B-A33C-4257-940D-6D084891B2DB}" presName="root" presStyleCnt="0">
        <dgm:presLayoutVars>
          <dgm:dir/>
          <dgm:resizeHandles val="exact"/>
        </dgm:presLayoutVars>
      </dgm:prSet>
      <dgm:spPr/>
    </dgm:pt>
    <dgm:pt modelId="{AC2E1A21-94AC-43F5-BCD2-27B94E5AD519}" type="pres">
      <dgm:prSet presAssocID="{2E6D04E1-0B98-47CD-832B-D48DD2A82C35}" presName="compNode" presStyleCnt="0"/>
      <dgm:spPr/>
    </dgm:pt>
    <dgm:pt modelId="{D92F4D32-A419-4CE1-A262-864FEDF7CA8F}" type="pres">
      <dgm:prSet presAssocID="{2E6D04E1-0B98-47CD-832B-D48DD2A82C35}" presName="iconBgRect" presStyleLbl="bgShp" presStyleIdx="0" presStyleCnt="6"/>
      <dgm:spPr/>
    </dgm:pt>
    <dgm:pt modelId="{BD932B86-2375-4180-83B5-C30438D9E3DA}" type="pres">
      <dgm:prSet presAssocID="{2E6D04E1-0B98-47CD-832B-D48DD2A82C35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5F2B8843-A677-4C2B-8FE7-6A63CF7C2A75}" type="pres">
      <dgm:prSet presAssocID="{2E6D04E1-0B98-47CD-832B-D48DD2A82C35}" presName="spaceRect" presStyleCnt="0"/>
      <dgm:spPr/>
    </dgm:pt>
    <dgm:pt modelId="{E6D2BD9C-89E0-4ED8-AD58-7F104FD5A372}" type="pres">
      <dgm:prSet presAssocID="{2E6D04E1-0B98-47CD-832B-D48DD2A82C35}" presName="textRect" presStyleLbl="revTx" presStyleIdx="0" presStyleCnt="6">
        <dgm:presLayoutVars>
          <dgm:chMax val="1"/>
          <dgm:chPref val="1"/>
        </dgm:presLayoutVars>
      </dgm:prSet>
      <dgm:spPr/>
    </dgm:pt>
    <dgm:pt modelId="{C32069EB-C0F6-4CCE-8116-9F4BCE364FC2}" type="pres">
      <dgm:prSet presAssocID="{7E8A5276-E2B4-487F-9A90-3AF4BFF15A73}" presName="sibTrans" presStyleCnt="0"/>
      <dgm:spPr/>
    </dgm:pt>
    <dgm:pt modelId="{2FCFA8A5-5825-4933-AC8E-F849DA3A2ACA}" type="pres">
      <dgm:prSet presAssocID="{B36E8EEC-758C-4F22-B2E0-F86142A39368}" presName="compNode" presStyleCnt="0"/>
      <dgm:spPr/>
    </dgm:pt>
    <dgm:pt modelId="{C7E40016-599E-4822-97D2-45C066A037C2}" type="pres">
      <dgm:prSet presAssocID="{B36E8EEC-758C-4F22-B2E0-F86142A39368}" presName="iconBgRect" presStyleLbl="bgShp" presStyleIdx="1" presStyleCnt="6"/>
      <dgm:spPr/>
    </dgm:pt>
    <dgm:pt modelId="{B1385A93-5C5F-42E5-A9C5-CE55861353AB}" type="pres">
      <dgm:prSet presAssocID="{B36E8EEC-758C-4F22-B2E0-F86142A39368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382AA58-7659-4B79-8D82-034837088CAA}" type="pres">
      <dgm:prSet presAssocID="{B36E8EEC-758C-4F22-B2E0-F86142A39368}" presName="spaceRect" presStyleCnt="0"/>
      <dgm:spPr/>
    </dgm:pt>
    <dgm:pt modelId="{62072D28-EDD0-4758-A876-9E3277C7E611}" type="pres">
      <dgm:prSet presAssocID="{B36E8EEC-758C-4F22-B2E0-F86142A39368}" presName="textRect" presStyleLbl="revTx" presStyleIdx="1" presStyleCnt="6">
        <dgm:presLayoutVars>
          <dgm:chMax val="1"/>
          <dgm:chPref val="1"/>
        </dgm:presLayoutVars>
      </dgm:prSet>
      <dgm:spPr/>
    </dgm:pt>
    <dgm:pt modelId="{CEB06BCB-97BC-461B-AB05-BF8D5DA5C552}" type="pres">
      <dgm:prSet presAssocID="{D7F54D82-8785-4404-AC4B-B480F39C8628}" presName="sibTrans" presStyleCnt="0"/>
      <dgm:spPr/>
    </dgm:pt>
    <dgm:pt modelId="{3B4E44EC-7038-4359-AD03-8757B2B86AB5}" type="pres">
      <dgm:prSet presAssocID="{1240FB45-287F-46BF-9276-26B9D47B6491}" presName="compNode" presStyleCnt="0"/>
      <dgm:spPr/>
    </dgm:pt>
    <dgm:pt modelId="{529D19E1-D516-42F1-B97E-A4ABEA8FCACC}" type="pres">
      <dgm:prSet presAssocID="{1240FB45-287F-46BF-9276-26B9D47B6491}" presName="iconBgRect" presStyleLbl="bgShp" presStyleIdx="2" presStyleCnt="6"/>
      <dgm:spPr/>
    </dgm:pt>
    <dgm:pt modelId="{29306EB2-FF48-416D-8C7B-D3DB81E02E9A}" type="pres">
      <dgm:prSet presAssocID="{1240FB45-287F-46BF-9276-26B9D47B6491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F8E6C676-1510-4713-826C-DDA73745B787}" type="pres">
      <dgm:prSet presAssocID="{1240FB45-287F-46BF-9276-26B9D47B6491}" presName="spaceRect" presStyleCnt="0"/>
      <dgm:spPr/>
    </dgm:pt>
    <dgm:pt modelId="{E8A4B8EE-E4F9-4321-971F-FDCE6C3F8B56}" type="pres">
      <dgm:prSet presAssocID="{1240FB45-287F-46BF-9276-26B9D47B6491}" presName="textRect" presStyleLbl="revTx" presStyleIdx="2" presStyleCnt="6">
        <dgm:presLayoutVars>
          <dgm:chMax val="1"/>
          <dgm:chPref val="1"/>
        </dgm:presLayoutVars>
      </dgm:prSet>
      <dgm:spPr/>
    </dgm:pt>
    <dgm:pt modelId="{9B8C7ABA-171F-48F7-B5C0-5C55D76C642F}" type="pres">
      <dgm:prSet presAssocID="{1E3B0D0E-DAC1-46A6-ADCD-4E067866B75F}" presName="sibTrans" presStyleCnt="0"/>
      <dgm:spPr/>
    </dgm:pt>
    <dgm:pt modelId="{9D6DEE1A-7505-4FE9-A120-C5E888C493FD}" type="pres">
      <dgm:prSet presAssocID="{F9CED8D6-BF23-4B9C-9BF3-39EC43A420F5}" presName="compNode" presStyleCnt="0"/>
      <dgm:spPr/>
    </dgm:pt>
    <dgm:pt modelId="{748EBC68-6680-4FAC-84BA-25576A097B60}" type="pres">
      <dgm:prSet presAssocID="{F9CED8D6-BF23-4B9C-9BF3-39EC43A420F5}" presName="iconBgRect" presStyleLbl="bgShp" presStyleIdx="3" presStyleCnt="6"/>
      <dgm:spPr/>
    </dgm:pt>
    <dgm:pt modelId="{74531A5E-5853-47C3-9F3B-EAB1405A6767}" type="pres">
      <dgm:prSet presAssocID="{F9CED8D6-BF23-4B9C-9BF3-39EC43A420F5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7D84071E-2C88-4561-8566-83FEAA5596D4}" type="pres">
      <dgm:prSet presAssocID="{F9CED8D6-BF23-4B9C-9BF3-39EC43A420F5}" presName="spaceRect" presStyleCnt="0"/>
      <dgm:spPr/>
    </dgm:pt>
    <dgm:pt modelId="{9EFE722E-321B-4FF8-ABB5-70639E349B20}" type="pres">
      <dgm:prSet presAssocID="{F9CED8D6-BF23-4B9C-9BF3-39EC43A420F5}" presName="textRect" presStyleLbl="revTx" presStyleIdx="3" presStyleCnt="6">
        <dgm:presLayoutVars>
          <dgm:chMax val="1"/>
          <dgm:chPref val="1"/>
        </dgm:presLayoutVars>
      </dgm:prSet>
      <dgm:spPr/>
    </dgm:pt>
    <dgm:pt modelId="{CF7BEC2B-596C-46E7-A391-67B4AFAE9BAD}" type="pres">
      <dgm:prSet presAssocID="{7D9E37B4-1111-4A61-B4BB-1DCC74F9B0FE}" presName="sibTrans" presStyleCnt="0"/>
      <dgm:spPr/>
    </dgm:pt>
    <dgm:pt modelId="{B093DE79-B6CE-4073-A3B1-C1A75EA2967B}" type="pres">
      <dgm:prSet presAssocID="{3E02CDCF-610D-4ED3-A01C-53C0854DD83F}" presName="compNode" presStyleCnt="0"/>
      <dgm:spPr/>
    </dgm:pt>
    <dgm:pt modelId="{7FBCDA4B-A414-4F0C-A299-6EF0B24CB5FD}" type="pres">
      <dgm:prSet presAssocID="{3E02CDCF-610D-4ED3-A01C-53C0854DD83F}" presName="iconBgRect" presStyleLbl="bgShp" presStyleIdx="4" presStyleCnt="6"/>
      <dgm:spPr/>
    </dgm:pt>
    <dgm:pt modelId="{6A684D88-8021-459B-948B-33E8D9FBFBC4}" type="pres">
      <dgm:prSet presAssocID="{3E02CDCF-610D-4ED3-A01C-53C0854DD83F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6EE7E9D-AFAA-4D51-8A67-7D35BC080D03}" type="pres">
      <dgm:prSet presAssocID="{3E02CDCF-610D-4ED3-A01C-53C0854DD83F}" presName="spaceRect" presStyleCnt="0"/>
      <dgm:spPr/>
    </dgm:pt>
    <dgm:pt modelId="{02A2112B-65AB-4F06-BF1D-CB83FCEEF24C}" type="pres">
      <dgm:prSet presAssocID="{3E02CDCF-610D-4ED3-A01C-53C0854DD83F}" presName="textRect" presStyleLbl="revTx" presStyleIdx="4" presStyleCnt="6">
        <dgm:presLayoutVars>
          <dgm:chMax val="1"/>
          <dgm:chPref val="1"/>
        </dgm:presLayoutVars>
      </dgm:prSet>
      <dgm:spPr/>
    </dgm:pt>
    <dgm:pt modelId="{2B2CC83B-FBAB-4008-B212-92E3853C4888}" type="pres">
      <dgm:prSet presAssocID="{AA35E3E7-7187-483C-8878-75EEB78AA050}" presName="sibTrans" presStyleCnt="0"/>
      <dgm:spPr/>
    </dgm:pt>
    <dgm:pt modelId="{4010CC19-37C6-4FCD-880A-5D82E6953D51}" type="pres">
      <dgm:prSet presAssocID="{1B91DB39-9030-4981-B02D-CC4322D688E3}" presName="compNode" presStyleCnt="0"/>
      <dgm:spPr/>
    </dgm:pt>
    <dgm:pt modelId="{9637A16A-90E8-41F2-88B9-87127A4C5E82}" type="pres">
      <dgm:prSet presAssocID="{1B91DB39-9030-4981-B02D-CC4322D688E3}" presName="iconBgRect" presStyleLbl="bgShp" presStyleIdx="5" presStyleCnt="6"/>
      <dgm:spPr/>
    </dgm:pt>
    <dgm:pt modelId="{CCF7037B-307A-4082-9309-0FE08096E0E5}" type="pres">
      <dgm:prSet presAssocID="{1B91DB39-9030-4981-B02D-CC4322D688E3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9062C36-18F1-4F90-843F-4B43A587C29D}" type="pres">
      <dgm:prSet presAssocID="{1B91DB39-9030-4981-B02D-CC4322D688E3}" presName="spaceRect" presStyleCnt="0"/>
      <dgm:spPr/>
    </dgm:pt>
    <dgm:pt modelId="{7121E606-7C45-4C10-BD62-4771FFC82712}" type="pres">
      <dgm:prSet presAssocID="{1B91DB39-9030-4981-B02D-CC4322D688E3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C7BBD21B-FDF8-4AE9-A314-96549B8590DA}" type="presOf" srcId="{71762E2B-A33C-4257-940D-6D084891B2DB}" destId="{A591D353-BA26-4C42-A824-C1783FFC54CD}" srcOrd="0" destOrd="0" presId="urn:microsoft.com/office/officeart/2018/5/layout/IconCircleLabelList"/>
    <dgm:cxn modelId="{875BF633-8FD3-42A4-B7E8-CAED36F964E2}" srcId="{71762E2B-A33C-4257-940D-6D084891B2DB}" destId="{1B91DB39-9030-4981-B02D-CC4322D688E3}" srcOrd="5" destOrd="0" parTransId="{D8F3E575-95A1-43A5-B8DA-05D71DE15F04}" sibTransId="{4A0F95B0-9338-4BDE-8AE7-D4EED6B17C77}"/>
    <dgm:cxn modelId="{C1B5EE36-F06E-4900-99D4-B64FB67EF3FE}" srcId="{71762E2B-A33C-4257-940D-6D084891B2DB}" destId="{1240FB45-287F-46BF-9276-26B9D47B6491}" srcOrd="2" destOrd="0" parTransId="{A0A10859-F32C-433F-8DA6-AAAC159EF188}" sibTransId="{1E3B0D0E-DAC1-46A6-ADCD-4E067866B75F}"/>
    <dgm:cxn modelId="{BB404339-A7C3-47CC-92D4-A110EE303E86}" srcId="{71762E2B-A33C-4257-940D-6D084891B2DB}" destId="{2E6D04E1-0B98-47CD-832B-D48DD2A82C35}" srcOrd="0" destOrd="0" parTransId="{458F18A8-21BD-46C6-9561-B9BFFE6DE95C}" sibTransId="{7E8A5276-E2B4-487F-9A90-3AF4BFF15A73}"/>
    <dgm:cxn modelId="{670A1448-85BE-4FA2-8B33-FB5B23C43087}" type="presOf" srcId="{3E02CDCF-610D-4ED3-A01C-53C0854DD83F}" destId="{02A2112B-65AB-4F06-BF1D-CB83FCEEF24C}" srcOrd="0" destOrd="0" presId="urn:microsoft.com/office/officeart/2018/5/layout/IconCircleLabelList"/>
    <dgm:cxn modelId="{3BBE0378-727D-4183-8501-40F78F5899E5}" srcId="{71762E2B-A33C-4257-940D-6D084891B2DB}" destId="{B36E8EEC-758C-4F22-B2E0-F86142A39368}" srcOrd="1" destOrd="0" parTransId="{7FBC3D13-13AF-4541-ABB1-D7124893B060}" sibTransId="{D7F54D82-8785-4404-AC4B-B480F39C8628}"/>
    <dgm:cxn modelId="{8FA0257E-22EB-44F6-8B77-DE7F151E5F0C}" type="presOf" srcId="{1240FB45-287F-46BF-9276-26B9D47B6491}" destId="{E8A4B8EE-E4F9-4321-971F-FDCE6C3F8B56}" srcOrd="0" destOrd="0" presId="urn:microsoft.com/office/officeart/2018/5/layout/IconCircleLabelList"/>
    <dgm:cxn modelId="{70EA7D82-3157-4AEE-9363-0477BAD19AE9}" type="presOf" srcId="{2E6D04E1-0B98-47CD-832B-D48DD2A82C35}" destId="{E6D2BD9C-89E0-4ED8-AD58-7F104FD5A372}" srcOrd="0" destOrd="0" presId="urn:microsoft.com/office/officeart/2018/5/layout/IconCircleLabelList"/>
    <dgm:cxn modelId="{FA076396-D833-4023-B8DD-0A7A67E2F4F9}" type="presOf" srcId="{1B91DB39-9030-4981-B02D-CC4322D688E3}" destId="{7121E606-7C45-4C10-BD62-4771FFC82712}" srcOrd="0" destOrd="0" presId="urn:microsoft.com/office/officeart/2018/5/layout/IconCircleLabelList"/>
    <dgm:cxn modelId="{0EF2239A-112B-4BBE-85F5-973885E2E626}" srcId="{71762E2B-A33C-4257-940D-6D084891B2DB}" destId="{3E02CDCF-610D-4ED3-A01C-53C0854DD83F}" srcOrd="4" destOrd="0" parTransId="{09CEA76A-2F19-435C-A9BE-29280F0663C7}" sibTransId="{AA35E3E7-7187-483C-8878-75EEB78AA050}"/>
    <dgm:cxn modelId="{E4DA96E0-8A74-4527-84FF-5D836BE6F587}" type="presOf" srcId="{F9CED8D6-BF23-4B9C-9BF3-39EC43A420F5}" destId="{9EFE722E-321B-4FF8-ABB5-70639E349B20}" srcOrd="0" destOrd="0" presId="urn:microsoft.com/office/officeart/2018/5/layout/IconCircleLabelList"/>
    <dgm:cxn modelId="{33B2C4EC-2682-419F-ADF3-9A39989FD2EC}" type="presOf" srcId="{B36E8EEC-758C-4F22-B2E0-F86142A39368}" destId="{62072D28-EDD0-4758-A876-9E3277C7E611}" srcOrd="0" destOrd="0" presId="urn:microsoft.com/office/officeart/2018/5/layout/IconCircleLabelList"/>
    <dgm:cxn modelId="{119CADF6-F64F-44D5-AA6E-44BEA211F6AB}" srcId="{71762E2B-A33C-4257-940D-6D084891B2DB}" destId="{F9CED8D6-BF23-4B9C-9BF3-39EC43A420F5}" srcOrd="3" destOrd="0" parTransId="{54BE274B-8B9A-4A56-A9EB-796B34A54B4C}" sibTransId="{7D9E37B4-1111-4A61-B4BB-1DCC74F9B0FE}"/>
    <dgm:cxn modelId="{E3767895-B239-47C0-8347-EC49EE206827}" type="presParOf" srcId="{A591D353-BA26-4C42-A824-C1783FFC54CD}" destId="{AC2E1A21-94AC-43F5-BCD2-27B94E5AD519}" srcOrd="0" destOrd="0" presId="urn:microsoft.com/office/officeart/2018/5/layout/IconCircleLabelList"/>
    <dgm:cxn modelId="{5EA35B21-1CCF-4F54-8C4A-64244CAEEEDB}" type="presParOf" srcId="{AC2E1A21-94AC-43F5-BCD2-27B94E5AD519}" destId="{D92F4D32-A419-4CE1-A262-864FEDF7CA8F}" srcOrd="0" destOrd="0" presId="urn:microsoft.com/office/officeart/2018/5/layout/IconCircleLabelList"/>
    <dgm:cxn modelId="{3879F684-6CBE-4C62-9811-FCBB3D607A79}" type="presParOf" srcId="{AC2E1A21-94AC-43F5-BCD2-27B94E5AD519}" destId="{BD932B86-2375-4180-83B5-C30438D9E3DA}" srcOrd="1" destOrd="0" presId="urn:microsoft.com/office/officeart/2018/5/layout/IconCircleLabelList"/>
    <dgm:cxn modelId="{217021EA-71DB-445A-8BFA-A510820E2514}" type="presParOf" srcId="{AC2E1A21-94AC-43F5-BCD2-27B94E5AD519}" destId="{5F2B8843-A677-4C2B-8FE7-6A63CF7C2A75}" srcOrd="2" destOrd="0" presId="urn:microsoft.com/office/officeart/2018/5/layout/IconCircleLabelList"/>
    <dgm:cxn modelId="{A8FDBA78-B8CE-4A19-9F23-59DA23D3D412}" type="presParOf" srcId="{AC2E1A21-94AC-43F5-BCD2-27B94E5AD519}" destId="{E6D2BD9C-89E0-4ED8-AD58-7F104FD5A372}" srcOrd="3" destOrd="0" presId="urn:microsoft.com/office/officeart/2018/5/layout/IconCircleLabelList"/>
    <dgm:cxn modelId="{805CC9E7-DE52-40A7-94B5-C462A151C69B}" type="presParOf" srcId="{A591D353-BA26-4C42-A824-C1783FFC54CD}" destId="{C32069EB-C0F6-4CCE-8116-9F4BCE364FC2}" srcOrd="1" destOrd="0" presId="urn:microsoft.com/office/officeart/2018/5/layout/IconCircleLabelList"/>
    <dgm:cxn modelId="{E2D32723-16B6-4129-A390-988D15D4C8D4}" type="presParOf" srcId="{A591D353-BA26-4C42-A824-C1783FFC54CD}" destId="{2FCFA8A5-5825-4933-AC8E-F849DA3A2ACA}" srcOrd="2" destOrd="0" presId="urn:microsoft.com/office/officeart/2018/5/layout/IconCircleLabelList"/>
    <dgm:cxn modelId="{4518D406-CE1D-412F-9DEA-4A2A275EF882}" type="presParOf" srcId="{2FCFA8A5-5825-4933-AC8E-F849DA3A2ACA}" destId="{C7E40016-599E-4822-97D2-45C066A037C2}" srcOrd="0" destOrd="0" presId="urn:microsoft.com/office/officeart/2018/5/layout/IconCircleLabelList"/>
    <dgm:cxn modelId="{D94FCF41-C0CC-4453-BF54-0C04EF76560E}" type="presParOf" srcId="{2FCFA8A5-5825-4933-AC8E-F849DA3A2ACA}" destId="{B1385A93-5C5F-42E5-A9C5-CE55861353AB}" srcOrd="1" destOrd="0" presId="urn:microsoft.com/office/officeart/2018/5/layout/IconCircleLabelList"/>
    <dgm:cxn modelId="{7FF78E40-0A12-4D46-9075-48222A3933B8}" type="presParOf" srcId="{2FCFA8A5-5825-4933-AC8E-F849DA3A2ACA}" destId="{4382AA58-7659-4B79-8D82-034837088CAA}" srcOrd="2" destOrd="0" presId="urn:microsoft.com/office/officeart/2018/5/layout/IconCircleLabelList"/>
    <dgm:cxn modelId="{7BCCBB0F-0076-4DA0-AFDE-77261270F9D7}" type="presParOf" srcId="{2FCFA8A5-5825-4933-AC8E-F849DA3A2ACA}" destId="{62072D28-EDD0-4758-A876-9E3277C7E611}" srcOrd="3" destOrd="0" presId="urn:microsoft.com/office/officeart/2018/5/layout/IconCircleLabelList"/>
    <dgm:cxn modelId="{6608EEF1-817C-4323-BB74-B305730BF494}" type="presParOf" srcId="{A591D353-BA26-4C42-A824-C1783FFC54CD}" destId="{CEB06BCB-97BC-461B-AB05-BF8D5DA5C552}" srcOrd="3" destOrd="0" presId="urn:microsoft.com/office/officeart/2018/5/layout/IconCircleLabelList"/>
    <dgm:cxn modelId="{128518C9-B091-4E6E-8E75-FE88B19BDA04}" type="presParOf" srcId="{A591D353-BA26-4C42-A824-C1783FFC54CD}" destId="{3B4E44EC-7038-4359-AD03-8757B2B86AB5}" srcOrd="4" destOrd="0" presId="urn:microsoft.com/office/officeart/2018/5/layout/IconCircleLabelList"/>
    <dgm:cxn modelId="{DC56EBDC-6537-4145-9149-2BC2ED6A9B8B}" type="presParOf" srcId="{3B4E44EC-7038-4359-AD03-8757B2B86AB5}" destId="{529D19E1-D516-42F1-B97E-A4ABEA8FCACC}" srcOrd="0" destOrd="0" presId="urn:microsoft.com/office/officeart/2018/5/layout/IconCircleLabelList"/>
    <dgm:cxn modelId="{9E4E6585-77ED-4E99-BD69-C5DE707F8753}" type="presParOf" srcId="{3B4E44EC-7038-4359-AD03-8757B2B86AB5}" destId="{29306EB2-FF48-416D-8C7B-D3DB81E02E9A}" srcOrd="1" destOrd="0" presId="urn:microsoft.com/office/officeart/2018/5/layout/IconCircleLabelList"/>
    <dgm:cxn modelId="{A4154E34-8FCF-47C4-BB4A-2D9AA606E305}" type="presParOf" srcId="{3B4E44EC-7038-4359-AD03-8757B2B86AB5}" destId="{F8E6C676-1510-4713-826C-DDA73745B787}" srcOrd="2" destOrd="0" presId="urn:microsoft.com/office/officeart/2018/5/layout/IconCircleLabelList"/>
    <dgm:cxn modelId="{4F6FE59C-43B0-408E-9CDF-D1BB765940F5}" type="presParOf" srcId="{3B4E44EC-7038-4359-AD03-8757B2B86AB5}" destId="{E8A4B8EE-E4F9-4321-971F-FDCE6C3F8B56}" srcOrd="3" destOrd="0" presId="urn:microsoft.com/office/officeart/2018/5/layout/IconCircleLabelList"/>
    <dgm:cxn modelId="{93A5B05D-C715-4BD5-A187-E453B2089F87}" type="presParOf" srcId="{A591D353-BA26-4C42-A824-C1783FFC54CD}" destId="{9B8C7ABA-171F-48F7-B5C0-5C55D76C642F}" srcOrd="5" destOrd="0" presId="urn:microsoft.com/office/officeart/2018/5/layout/IconCircleLabelList"/>
    <dgm:cxn modelId="{5A9CDB09-F579-4212-BAF2-2A437447C15C}" type="presParOf" srcId="{A591D353-BA26-4C42-A824-C1783FFC54CD}" destId="{9D6DEE1A-7505-4FE9-A120-C5E888C493FD}" srcOrd="6" destOrd="0" presId="urn:microsoft.com/office/officeart/2018/5/layout/IconCircleLabelList"/>
    <dgm:cxn modelId="{495DBF47-4045-487A-B2CD-BE94C03ACD52}" type="presParOf" srcId="{9D6DEE1A-7505-4FE9-A120-C5E888C493FD}" destId="{748EBC68-6680-4FAC-84BA-25576A097B60}" srcOrd="0" destOrd="0" presId="urn:microsoft.com/office/officeart/2018/5/layout/IconCircleLabelList"/>
    <dgm:cxn modelId="{D3DE77B8-9EEB-4E68-85DA-45F25B86F007}" type="presParOf" srcId="{9D6DEE1A-7505-4FE9-A120-C5E888C493FD}" destId="{74531A5E-5853-47C3-9F3B-EAB1405A6767}" srcOrd="1" destOrd="0" presId="urn:microsoft.com/office/officeart/2018/5/layout/IconCircleLabelList"/>
    <dgm:cxn modelId="{575608AC-2C18-4466-BE38-183AFCDC6AB1}" type="presParOf" srcId="{9D6DEE1A-7505-4FE9-A120-C5E888C493FD}" destId="{7D84071E-2C88-4561-8566-83FEAA5596D4}" srcOrd="2" destOrd="0" presId="urn:microsoft.com/office/officeart/2018/5/layout/IconCircleLabelList"/>
    <dgm:cxn modelId="{07E3B779-5717-4C7B-B463-1AE8484FBB89}" type="presParOf" srcId="{9D6DEE1A-7505-4FE9-A120-C5E888C493FD}" destId="{9EFE722E-321B-4FF8-ABB5-70639E349B20}" srcOrd="3" destOrd="0" presId="urn:microsoft.com/office/officeart/2018/5/layout/IconCircleLabelList"/>
    <dgm:cxn modelId="{5EFF7D60-6189-472E-B1A4-93C036CF95BD}" type="presParOf" srcId="{A591D353-BA26-4C42-A824-C1783FFC54CD}" destId="{CF7BEC2B-596C-46E7-A391-67B4AFAE9BAD}" srcOrd="7" destOrd="0" presId="urn:microsoft.com/office/officeart/2018/5/layout/IconCircleLabelList"/>
    <dgm:cxn modelId="{85551DB9-7CCD-4125-822B-8E0210AC02EB}" type="presParOf" srcId="{A591D353-BA26-4C42-A824-C1783FFC54CD}" destId="{B093DE79-B6CE-4073-A3B1-C1A75EA2967B}" srcOrd="8" destOrd="0" presId="urn:microsoft.com/office/officeart/2018/5/layout/IconCircleLabelList"/>
    <dgm:cxn modelId="{7B657912-BC4B-4DD0-8187-5556E2A4692C}" type="presParOf" srcId="{B093DE79-B6CE-4073-A3B1-C1A75EA2967B}" destId="{7FBCDA4B-A414-4F0C-A299-6EF0B24CB5FD}" srcOrd="0" destOrd="0" presId="urn:microsoft.com/office/officeart/2018/5/layout/IconCircleLabelList"/>
    <dgm:cxn modelId="{25CBD953-CA55-4F74-AD59-36968A7F62A6}" type="presParOf" srcId="{B093DE79-B6CE-4073-A3B1-C1A75EA2967B}" destId="{6A684D88-8021-459B-948B-33E8D9FBFBC4}" srcOrd="1" destOrd="0" presId="urn:microsoft.com/office/officeart/2018/5/layout/IconCircleLabelList"/>
    <dgm:cxn modelId="{0595A125-9367-4F5A-8034-AAF10D89181F}" type="presParOf" srcId="{B093DE79-B6CE-4073-A3B1-C1A75EA2967B}" destId="{06EE7E9D-AFAA-4D51-8A67-7D35BC080D03}" srcOrd="2" destOrd="0" presId="urn:microsoft.com/office/officeart/2018/5/layout/IconCircleLabelList"/>
    <dgm:cxn modelId="{20315A76-148B-4C12-9243-975B3F21F140}" type="presParOf" srcId="{B093DE79-B6CE-4073-A3B1-C1A75EA2967B}" destId="{02A2112B-65AB-4F06-BF1D-CB83FCEEF24C}" srcOrd="3" destOrd="0" presId="urn:microsoft.com/office/officeart/2018/5/layout/IconCircleLabelList"/>
    <dgm:cxn modelId="{394F4245-DDDE-4600-A80B-4FC9324FE452}" type="presParOf" srcId="{A591D353-BA26-4C42-A824-C1783FFC54CD}" destId="{2B2CC83B-FBAB-4008-B212-92E3853C4888}" srcOrd="9" destOrd="0" presId="urn:microsoft.com/office/officeart/2018/5/layout/IconCircleLabelList"/>
    <dgm:cxn modelId="{F70F197A-E718-4A50-B758-02CC57F925B5}" type="presParOf" srcId="{A591D353-BA26-4C42-A824-C1783FFC54CD}" destId="{4010CC19-37C6-4FCD-880A-5D82E6953D51}" srcOrd="10" destOrd="0" presId="urn:microsoft.com/office/officeart/2018/5/layout/IconCircleLabelList"/>
    <dgm:cxn modelId="{97022FB8-F2C0-4B34-86EF-0292E66DFA1B}" type="presParOf" srcId="{4010CC19-37C6-4FCD-880A-5D82E6953D51}" destId="{9637A16A-90E8-41F2-88B9-87127A4C5E82}" srcOrd="0" destOrd="0" presId="urn:microsoft.com/office/officeart/2018/5/layout/IconCircleLabelList"/>
    <dgm:cxn modelId="{33E83BE6-B2BD-4E0E-99E2-25A0A01ADEAF}" type="presParOf" srcId="{4010CC19-37C6-4FCD-880A-5D82E6953D51}" destId="{CCF7037B-307A-4082-9309-0FE08096E0E5}" srcOrd="1" destOrd="0" presId="urn:microsoft.com/office/officeart/2018/5/layout/IconCircleLabelList"/>
    <dgm:cxn modelId="{B18B0656-AF09-43C3-8FA7-8D48994BB2F5}" type="presParOf" srcId="{4010CC19-37C6-4FCD-880A-5D82E6953D51}" destId="{99062C36-18F1-4F90-843F-4B43A587C29D}" srcOrd="2" destOrd="0" presId="urn:microsoft.com/office/officeart/2018/5/layout/IconCircleLabelList"/>
    <dgm:cxn modelId="{340497DB-93C3-4FA0-9954-6E5D59F240D8}" type="presParOf" srcId="{4010CC19-37C6-4FCD-880A-5D82E6953D51}" destId="{7121E606-7C45-4C10-BD62-4771FFC8271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6D9077-EFF3-4616-BBBD-24DFDE170C8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EBA1AB1-7DC4-4468-B8AB-E0EEE4895C96}">
      <dgm:prSet/>
      <dgm:spPr/>
      <dgm:t>
        <a:bodyPr/>
        <a:lstStyle/>
        <a:p>
          <a:r>
            <a:rPr lang="en-US" b="0" i="0" baseline="0"/>
            <a:t>What functions must continue immediately?</a:t>
          </a:r>
          <a:endParaRPr lang="en-US"/>
        </a:p>
      </dgm:t>
    </dgm:pt>
    <dgm:pt modelId="{55E56A6D-1B1D-45D1-9964-23BEDC8DB2BB}" type="parTrans" cxnId="{6C6BB29A-2AFB-4865-A513-E5683456B07E}">
      <dgm:prSet/>
      <dgm:spPr/>
      <dgm:t>
        <a:bodyPr/>
        <a:lstStyle/>
        <a:p>
          <a:endParaRPr lang="en-US"/>
        </a:p>
      </dgm:t>
    </dgm:pt>
    <dgm:pt modelId="{F11C6779-50E4-4070-BBAE-F8D88758260D}" type="sibTrans" cxnId="{6C6BB29A-2AFB-4865-A513-E5683456B07E}">
      <dgm:prSet/>
      <dgm:spPr/>
      <dgm:t>
        <a:bodyPr/>
        <a:lstStyle/>
        <a:p>
          <a:endParaRPr lang="en-US"/>
        </a:p>
      </dgm:t>
    </dgm:pt>
    <dgm:pt modelId="{11655C68-D530-4AAB-9C2D-E6488FE487F8}">
      <dgm:prSet/>
      <dgm:spPr/>
      <dgm:t>
        <a:bodyPr/>
        <a:lstStyle/>
        <a:p>
          <a:r>
            <a:rPr lang="en-US" b="0" i="0" baseline="0" dirty="0"/>
            <a:t>      Payroll and financial approvals</a:t>
          </a:r>
          <a:endParaRPr lang="en-US" dirty="0"/>
        </a:p>
      </dgm:t>
    </dgm:pt>
    <dgm:pt modelId="{014219DD-93F3-4CBE-B557-5D4EF55F4F24}" type="parTrans" cxnId="{B7CFFE14-0F8F-4F6D-A2CF-668FE000BB45}">
      <dgm:prSet/>
      <dgm:spPr/>
      <dgm:t>
        <a:bodyPr/>
        <a:lstStyle/>
        <a:p>
          <a:endParaRPr lang="en-US"/>
        </a:p>
      </dgm:t>
    </dgm:pt>
    <dgm:pt modelId="{C8A3917D-6051-4468-BBEF-AEB4E12F6E5A}" type="sibTrans" cxnId="{B7CFFE14-0F8F-4F6D-A2CF-668FE000BB45}">
      <dgm:prSet/>
      <dgm:spPr/>
      <dgm:t>
        <a:bodyPr/>
        <a:lstStyle/>
        <a:p>
          <a:endParaRPr lang="en-US"/>
        </a:p>
      </dgm:t>
    </dgm:pt>
    <dgm:pt modelId="{BD06DBC5-E2F0-41FC-AE21-05EAAAE50697}">
      <dgm:prSet/>
      <dgm:spPr/>
      <dgm:t>
        <a:bodyPr/>
        <a:lstStyle/>
        <a:p>
          <a:r>
            <a:rPr lang="en-US" b="0" i="0" baseline="0" dirty="0"/>
            <a:t>      Grant reporting and compliance</a:t>
          </a:r>
          <a:endParaRPr lang="en-US" dirty="0"/>
        </a:p>
      </dgm:t>
    </dgm:pt>
    <dgm:pt modelId="{D5CCDA0B-B8D1-4187-A0F3-B7C4F196A841}" type="parTrans" cxnId="{B60E3A5A-2A45-4609-9CD7-8BC4405B5700}">
      <dgm:prSet/>
      <dgm:spPr/>
      <dgm:t>
        <a:bodyPr/>
        <a:lstStyle/>
        <a:p>
          <a:endParaRPr lang="en-US"/>
        </a:p>
      </dgm:t>
    </dgm:pt>
    <dgm:pt modelId="{A5220D76-CCF0-4BAA-B347-EBEEDAEAC5C0}" type="sibTrans" cxnId="{B60E3A5A-2A45-4609-9CD7-8BC4405B5700}">
      <dgm:prSet/>
      <dgm:spPr/>
      <dgm:t>
        <a:bodyPr/>
        <a:lstStyle/>
        <a:p>
          <a:endParaRPr lang="en-US"/>
        </a:p>
      </dgm:t>
    </dgm:pt>
    <dgm:pt modelId="{0248055A-5E0E-4A45-93AE-DB6CFAF86836}">
      <dgm:prSet/>
      <dgm:spPr/>
      <dgm:t>
        <a:bodyPr/>
        <a:lstStyle/>
        <a:p>
          <a:r>
            <a:rPr lang="en-US" b="0" i="0" baseline="0" dirty="0"/>
            <a:t>      Client and community services</a:t>
          </a:r>
          <a:endParaRPr lang="en-US" dirty="0"/>
        </a:p>
      </dgm:t>
    </dgm:pt>
    <dgm:pt modelId="{935D8589-EEE8-4162-83B7-E833693357CD}" type="parTrans" cxnId="{6DA9CB3D-C88A-478E-83DD-F3F034537BB5}">
      <dgm:prSet/>
      <dgm:spPr/>
      <dgm:t>
        <a:bodyPr/>
        <a:lstStyle/>
        <a:p>
          <a:endParaRPr lang="en-US"/>
        </a:p>
      </dgm:t>
    </dgm:pt>
    <dgm:pt modelId="{CBC7580D-2BFC-4199-8CF9-63B7E5F47C1F}" type="sibTrans" cxnId="{6DA9CB3D-C88A-478E-83DD-F3F034537BB5}">
      <dgm:prSet/>
      <dgm:spPr/>
      <dgm:t>
        <a:bodyPr/>
        <a:lstStyle/>
        <a:p>
          <a:endParaRPr lang="en-US"/>
        </a:p>
      </dgm:t>
    </dgm:pt>
    <dgm:pt modelId="{A4A16469-66DC-4438-92B4-2D823E20036F}">
      <dgm:prSet/>
      <dgm:spPr/>
      <dgm:t>
        <a:bodyPr/>
        <a:lstStyle/>
        <a:p>
          <a:r>
            <a:rPr lang="en-US" b="0" i="0" baseline="0" dirty="0"/>
            <a:t>      Vendor and partner communications</a:t>
          </a:r>
          <a:endParaRPr lang="en-US" dirty="0"/>
        </a:p>
      </dgm:t>
    </dgm:pt>
    <dgm:pt modelId="{F139E46B-761D-4E04-A052-CE9A972F2F90}" type="parTrans" cxnId="{6EB79B15-7A8C-4246-A33B-2653F7673E98}">
      <dgm:prSet/>
      <dgm:spPr/>
      <dgm:t>
        <a:bodyPr/>
        <a:lstStyle/>
        <a:p>
          <a:endParaRPr lang="en-US"/>
        </a:p>
      </dgm:t>
    </dgm:pt>
    <dgm:pt modelId="{58564FC2-9D4A-44BD-BC41-6BD43FF9E59E}" type="sibTrans" cxnId="{6EB79B15-7A8C-4246-A33B-2653F7673E98}">
      <dgm:prSet/>
      <dgm:spPr/>
      <dgm:t>
        <a:bodyPr/>
        <a:lstStyle/>
        <a:p>
          <a:endParaRPr lang="en-US"/>
        </a:p>
      </dgm:t>
    </dgm:pt>
    <dgm:pt modelId="{63D2277B-A01F-43F8-A2FA-0842383DC7DF}">
      <dgm:prSet/>
      <dgm:spPr/>
      <dgm:t>
        <a:bodyPr/>
        <a:lstStyle/>
        <a:p>
          <a:r>
            <a:rPr lang="en-US" b="0" i="0" baseline="0" dirty="0"/>
            <a:t>      Board coordination</a:t>
          </a:r>
          <a:endParaRPr lang="en-US" dirty="0"/>
        </a:p>
      </dgm:t>
    </dgm:pt>
    <dgm:pt modelId="{411603FC-D220-4B24-B4FD-7A0A3E4C2E77}" type="parTrans" cxnId="{31B4BC00-BFE1-4333-A051-DDAC53AB258B}">
      <dgm:prSet/>
      <dgm:spPr/>
      <dgm:t>
        <a:bodyPr/>
        <a:lstStyle/>
        <a:p>
          <a:endParaRPr lang="en-US"/>
        </a:p>
      </dgm:t>
    </dgm:pt>
    <dgm:pt modelId="{2C8DE6CE-0DB4-45DE-9B4C-18667C0E41B5}" type="sibTrans" cxnId="{31B4BC00-BFE1-4333-A051-DDAC53AB258B}">
      <dgm:prSet/>
      <dgm:spPr/>
      <dgm:t>
        <a:bodyPr/>
        <a:lstStyle/>
        <a:p>
          <a:endParaRPr lang="en-US"/>
        </a:p>
      </dgm:t>
    </dgm:pt>
    <dgm:pt modelId="{428637B4-1630-4D78-915D-457172EA92E6}">
      <dgm:prSet/>
      <dgm:spPr/>
      <dgm:t>
        <a:bodyPr/>
        <a:lstStyle/>
        <a:p>
          <a:r>
            <a:rPr lang="en-US" b="0" i="0" baseline="0" dirty="0"/>
            <a:t>      Human resources oversight</a:t>
          </a:r>
          <a:endParaRPr lang="en-US" dirty="0"/>
        </a:p>
      </dgm:t>
    </dgm:pt>
    <dgm:pt modelId="{5265FEA6-B442-4067-A1CF-19E17E3EDFF8}" type="parTrans" cxnId="{8D0E34CC-BA27-4026-9A36-58F565B66D09}">
      <dgm:prSet/>
      <dgm:spPr/>
      <dgm:t>
        <a:bodyPr/>
        <a:lstStyle/>
        <a:p>
          <a:endParaRPr lang="en-US"/>
        </a:p>
      </dgm:t>
    </dgm:pt>
    <dgm:pt modelId="{C50661D3-3DE5-40D0-AF61-6564394AEC1D}" type="sibTrans" cxnId="{8D0E34CC-BA27-4026-9A36-58F565B66D09}">
      <dgm:prSet/>
      <dgm:spPr/>
      <dgm:t>
        <a:bodyPr/>
        <a:lstStyle/>
        <a:p>
          <a:endParaRPr lang="en-US"/>
        </a:p>
      </dgm:t>
    </dgm:pt>
    <dgm:pt modelId="{45007849-1E4F-428B-BE78-C22C93347BDA}" type="pres">
      <dgm:prSet presAssocID="{DA6D9077-EFF3-4616-BBBD-24DFDE170C88}" presName="vert0" presStyleCnt="0">
        <dgm:presLayoutVars>
          <dgm:dir/>
          <dgm:animOne val="branch"/>
          <dgm:animLvl val="lvl"/>
        </dgm:presLayoutVars>
      </dgm:prSet>
      <dgm:spPr/>
    </dgm:pt>
    <dgm:pt modelId="{DD21DB3E-0E36-4A5A-87DB-C2A9ED1C00D3}" type="pres">
      <dgm:prSet presAssocID="{7EBA1AB1-7DC4-4468-B8AB-E0EEE4895C96}" presName="thickLine" presStyleLbl="alignNode1" presStyleIdx="0" presStyleCnt="7"/>
      <dgm:spPr/>
    </dgm:pt>
    <dgm:pt modelId="{0068867E-5558-41B8-8F8E-A09A6FB77E05}" type="pres">
      <dgm:prSet presAssocID="{7EBA1AB1-7DC4-4468-B8AB-E0EEE4895C96}" presName="horz1" presStyleCnt="0"/>
      <dgm:spPr/>
    </dgm:pt>
    <dgm:pt modelId="{3F6697FA-A70A-4338-8D61-1926DDBF88D0}" type="pres">
      <dgm:prSet presAssocID="{7EBA1AB1-7DC4-4468-B8AB-E0EEE4895C96}" presName="tx1" presStyleLbl="revTx" presStyleIdx="0" presStyleCnt="7"/>
      <dgm:spPr/>
    </dgm:pt>
    <dgm:pt modelId="{C036FF4A-1A75-495C-9FE4-AC60EC6AD85F}" type="pres">
      <dgm:prSet presAssocID="{7EBA1AB1-7DC4-4468-B8AB-E0EEE4895C96}" presName="vert1" presStyleCnt="0"/>
      <dgm:spPr/>
    </dgm:pt>
    <dgm:pt modelId="{BE588AA3-22FD-4569-AB4D-030127F84DFE}" type="pres">
      <dgm:prSet presAssocID="{11655C68-D530-4AAB-9C2D-E6488FE487F8}" presName="thickLine" presStyleLbl="alignNode1" presStyleIdx="1" presStyleCnt="7"/>
      <dgm:spPr/>
    </dgm:pt>
    <dgm:pt modelId="{00FCD0FD-43AC-4CA9-9BB0-EB8112E3FE6A}" type="pres">
      <dgm:prSet presAssocID="{11655C68-D530-4AAB-9C2D-E6488FE487F8}" presName="horz1" presStyleCnt="0"/>
      <dgm:spPr/>
    </dgm:pt>
    <dgm:pt modelId="{9E66012A-EFFE-4606-AD2E-E1560C56D170}" type="pres">
      <dgm:prSet presAssocID="{11655C68-D530-4AAB-9C2D-E6488FE487F8}" presName="tx1" presStyleLbl="revTx" presStyleIdx="1" presStyleCnt="7"/>
      <dgm:spPr/>
    </dgm:pt>
    <dgm:pt modelId="{A9982B83-A4A4-49EB-ABCE-8BD2BB05EA2C}" type="pres">
      <dgm:prSet presAssocID="{11655C68-D530-4AAB-9C2D-E6488FE487F8}" presName="vert1" presStyleCnt="0"/>
      <dgm:spPr/>
    </dgm:pt>
    <dgm:pt modelId="{40A2B64E-AFF2-4F95-B339-1194B0EEFD0B}" type="pres">
      <dgm:prSet presAssocID="{BD06DBC5-E2F0-41FC-AE21-05EAAAE50697}" presName="thickLine" presStyleLbl="alignNode1" presStyleIdx="2" presStyleCnt="7"/>
      <dgm:spPr/>
    </dgm:pt>
    <dgm:pt modelId="{AAB8036C-FBD7-40CF-9274-FE2F06DDAE98}" type="pres">
      <dgm:prSet presAssocID="{BD06DBC5-E2F0-41FC-AE21-05EAAAE50697}" presName="horz1" presStyleCnt="0"/>
      <dgm:spPr/>
    </dgm:pt>
    <dgm:pt modelId="{266E0CC9-8B4F-44BB-A094-E80A022106D8}" type="pres">
      <dgm:prSet presAssocID="{BD06DBC5-E2F0-41FC-AE21-05EAAAE50697}" presName="tx1" presStyleLbl="revTx" presStyleIdx="2" presStyleCnt="7"/>
      <dgm:spPr/>
    </dgm:pt>
    <dgm:pt modelId="{41A299EB-4A7D-400A-A51B-68652398DF01}" type="pres">
      <dgm:prSet presAssocID="{BD06DBC5-E2F0-41FC-AE21-05EAAAE50697}" presName="vert1" presStyleCnt="0"/>
      <dgm:spPr/>
    </dgm:pt>
    <dgm:pt modelId="{9468CD0F-B0B3-4CBF-8480-2AB6FF158386}" type="pres">
      <dgm:prSet presAssocID="{0248055A-5E0E-4A45-93AE-DB6CFAF86836}" presName="thickLine" presStyleLbl="alignNode1" presStyleIdx="3" presStyleCnt="7"/>
      <dgm:spPr/>
    </dgm:pt>
    <dgm:pt modelId="{FA74BE0A-D43B-4B18-AC13-4042669591DB}" type="pres">
      <dgm:prSet presAssocID="{0248055A-5E0E-4A45-93AE-DB6CFAF86836}" presName="horz1" presStyleCnt="0"/>
      <dgm:spPr/>
    </dgm:pt>
    <dgm:pt modelId="{22CC8701-1EBC-43C5-9089-8805FA49EC0C}" type="pres">
      <dgm:prSet presAssocID="{0248055A-5E0E-4A45-93AE-DB6CFAF86836}" presName="tx1" presStyleLbl="revTx" presStyleIdx="3" presStyleCnt="7"/>
      <dgm:spPr/>
    </dgm:pt>
    <dgm:pt modelId="{D4977A99-2D83-4B08-A661-E1E9B2F5D24E}" type="pres">
      <dgm:prSet presAssocID="{0248055A-5E0E-4A45-93AE-DB6CFAF86836}" presName="vert1" presStyleCnt="0"/>
      <dgm:spPr/>
    </dgm:pt>
    <dgm:pt modelId="{065BC8DD-A34F-4B65-8F2F-D3D611886756}" type="pres">
      <dgm:prSet presAssocID="{A4A16469-66DC-4438-92B4-2D823E20036F}" presName="thickLine" presStyleLbl="alignNode1" presStyleIdx="4" presStyleCnt="7"/>
      <dgm:spPr/>
    </dgm:pt>
    <dgm:pt modelId="{16D808EC-451E-4DD8-9CF3-ABF014E909DC}" type="pres">
      <dgm:prSet presAssocID="{A4A16469-66DC-4438-92B4-2D823E20036F}" presName="horz1" presStyleCnt="0"/>
      <dgm:spPr/>
    </dgm:pt>
    <dgm:pt modelId="{2974AD52-3AB3-4669-90BA-1A88B86549D9}" type="pres">
      <dgm:prSet presAssocID="{A4A16469-66DC-4438-92B4-2D823E20036F}" presName="tx1" presStyleLbl="revTx" presStyleIdx="4" presStyleCnt="7"/>
      <dgm:spPr/>
    </dgm:pt>
    <dgm:pt modelId="{2F204EE0-C2DD-46EC-9FB3-6692A41449E1}" type="pres">
      <dgm:prSet presAssocID="{A4A16469-66DC-4438-92B4-2D823E20036F}" presName="vert1" presStyleCnt="0"/>
      <dgm:spPr/>
    </dgm:pt>
    <dgm:pt modelId="{19D4B69E-B3B1-493F-B678-C112D03B04F7}" type="pres">
      <dgm:prSet presAssocID="{63D2277B-A01F-43F8-A2FA-0842383DC7DF}" presName="thickLine" presStyleLbl="alignNode1" presStyleIdx="5" presStyleCnt="7"/>
      <dgm:spPr/>
    </dgm:pt>
    <dgm:pt modelId="{0AC83E1B-E8E5-412D-BBCA-FF381AA9FF5E}" type="pres">
      <dgm:prSet presAssocID="{63D2277B-A01F-43F8-A2FA-0842383DC7DF}" presName="horz1" presStyleCnt="0"/>
      <dgm:spPr/>
    </dgm:pt>
    <dgm:pt modelId="{D4825FD4-1B43-4563-A26A-FD3080137C97}" type="pres">
      <dgm:prSet presAssocID="{63D2277B-A01F-43F8-A2FA-0842383DC7DF}" presName="tx1" presStyleLbl="revTx" presStyleIdx="5" presStyleCnt="7"/>
      <dgm:spPr/>
    </dgm:pt>
    <dgm:pt modelId="{E10FD771-44EA-41AC-A534-84CF00F11C6A}" type="pres">
      <dgm:prSet presAssocID="{63D2277B-A01F-43F8-A2FA-0842383DC7DF}" presName="vert1" presStyleCnt="0"/>
      <dgm:spPr/>
    </dgm:pt>
    <dgm:pt modelId="{478AE32A-0438-49E6-89FE-4F9F82EE16D1}" type="pres">
      <dgm:prSet presAssocID="{428637B4-1630-4D78-915D-457172EA92E6}" presName="thickLine" presStyleLbl="alignNode1" presStyleIdx="6" presStyleCnt="7"/>
      <dgm:spPr/>
    </dgm:pt>
    <dgm:pt modelId="{4E12DDD6-9100-4BDC-A2E8-1626F691A18A}" type="pres">
      <dgm:prSet presAssocID="{428637B4-1630-4D78-915D-457172EA92E6}" presName="horz1" presStyleCnt="0"/>
      <dgm:spPr/>
    </dgm:pt>
    <dgm:pt modelId="{B7188509-20CD-49AE-A877-C84F8588DFAA}" type="pres">
      <dgm:prSet presAssocID="{428637B4-1630-4D78-915D-457172EA92E6}" presName="tx1" presStyleLbl="revTx" presStyleIdx="6" presStyleCnt="7"/>
      <dgm:spPr/>
    </dgm:pt>
    <dgm:pt modelId="{657E498F-65DA-4C60-AE9C-10E5EA3341AE}" type="pres">
      <dgm:prSet presAssocID="{428637B4-1630-4D78-915D-457172EA92E6}" presName="vert1" presStyleCnt="0"/>
      <dgm:spPr/>
    </dgm:pt>
  </dgm:ptLst>
  <dgm:cxnLst>
    <dgm:cxn modelId="{31B4BC00-BFE1-4333-A051-DDAC53AB258B}" srcId="{DA6D9077-EFF3-4616-BBBD-24DFDE170C88}" destId="{63D2277B-A01F-43F8-A2FA-0842383DC7DF}" srcOrd="5" destOrd="0" parTransId="{411603FC-D220-4B24-B4FD-7A0A3E4C2E77}" sibTransId="{2C8DE6CE-0DB4-45DE-9B4C-18667C0E41B5}"/>
    <dgm:cxn modelId="{B7CFFE14-0F8F-4F6D-A2CF-668FE000BB45}" srcId="{DA6D9077-EFF3-4616-BBBD-24DFDE170C88}" destId="{11655C68-D530-4AAB-9C2D-E6488FE487F8}" srcOrd="1" destOrd="0" parTransId="{014219DD-93F3-4CBE-B557-5D4EF55F4F24}" sibTransId="{C8A3917D-6051-4468-BBEF-AEB4E12F6E5A}"/>
    <dgm:cxn modelId="{6EB79B15-7A8C-4246-A33B-2653F7673E98}" srcId="{DA6D9077-EFF3-4616-BBBD-24DFDE170C88}" destId="{A4A16469-66DC-4438-92B4-2D823E20036F}" srcOrd="4" destOrd="0" parTransId="{F139E46B-761D-4E04-A052-CE9A972F2F90}" sibTransId="{58564FC2-9D4A-44BD-BC41-6BD43FF9E59E}"/>
    <dgm:cxn modelId="{00D9CA27-CB69-4193-879E-DB7D155E1026}" type="presOf" srcId="{DA6D9077-EFF3-4616-BBBD-24DFDE170C88}" destId="{45007849-1E4F-428B-BE78-C22C93347BDA}" srcOrd="0" destOrd="0" presId="urn:microsoft.com/office/officeart/2008/layout/LinedList"/>
    <dgm:cxn modelId="{19DC5D3A-50C1-420F-BBE4-F45F3C047A38}" type="presOf" srcId="{428637B4-1630-4D78-915D-457172EA92E6}" destId="{B7188509-20CD-49AE-A877-C84F8588DFAA}" srcOrd="0" destOrd="0" presId="urn:microsoft.com/office/officeart/2008/layout/LinedList"/>
    <dgm:cxn modelId="{6DA9CB3D-C88A-478E-83DD-F3F034537BB5}" srcId="{DA6D9077-EFF3-4616-BBBD-24DFDE170C88}" destId="{0248055A-5E0E-4A45-93AE-DB6CFAF86836}" srcOrd="3" destOrd="0" parTransId="{935D8589-EEE8-4162-83B7-E833693357CD}" sibTransId="{CBC7580D-2BFC-4199-8CF9-63B7E5F47C1F}"/>
    <dgm:cxn modelId="{0EE91065-85C0-47F2-89E7-8749882D656E}" type="presOf" srcId="{0248055A-5E0E-4A45-93AE-DB6CFAF86836}" destId="{22CC8701-1EBC-43C5-9089-8805FA49EC0C}" srcOrd="0" destOrd="0" presId="urn:microsoft.com/office/officeart/2008/layout/LinedList"/>
    <dgm:cxn modelId="{6C52AD53-D872-4854-BAF2-079E510AA716}" type="presOf" srcId="{63D2277B-A01F-43F8-A2FA-0842383DC7DF}" destId="{D4825FD4-1B43-4563-A26A-FD3080137C97}" srcOrd="0" destOrd="0" presId="urn:microsoft.com/office/officeart/2008/layout/LinedList"/>
    <dgm:cxn modelId="{B60E3A5A-2A45-4609-9CD7-8BC4405B5700}" srcId="{DA6D9077-EFF3-4616-BBBD-24DFDE170C88}" destId="{BD06DBC5-E2F0-41FC-AE21-05EAAAE50697}" srcOrd="2" destOrd="0" parTransId="{D5CCDA0B-B8D1-4187-A0F3-B7C4F196A841}" sibTransId="{A5220D76-CCF0-4BAA-B347-EBEEDAEAC5C0}"/>
    <dgm:cxn modelId="{4F30FB84-C91E-41C6-A1D8-4E3296CB3CEA}" type="presOf" srcId="{BD06DBC5-E2F0-41FC-AE21-05EAAAE50697}" destId="{266E0CC9-8B4F-44BB-A094-E80A022106D8}" srcOrd="0" destOrd="0" presId="urn:microsoft.com/office/officeart/2008/layout/LinedList"/>
    <dgm:cxn modelId="{B7020792-3632-4667-AADF-006270A52437}" type="presOf" srcId="{A4A16469-66DC-4438-92B4-2D823E20036F}" destId="{2974AD52-3AB3-4669-90BA-1A88B86549D9}" srcOrd="0" destOrd="0" presId="urn:microsoft.com/office/officeart/2008/layout/LinedList"/>
    <dgm:cxn modelId="{6C6BB29A-2AFB-4865-A513-E5683456B07E}" srcId="{DA6D9077-EFF3-4616-BBBD-24DFDE170C88}" destId="{7EBA1AB1-7DC4-4468-B8AB-E0EEE4895C96}" srcOrd="0" destOrd="0" parTransId="{55E56A6D-1B1D-45D1-9964-23BEDC8DB2BB}" sibTransId="{F11C6779-50E4-4070-BBAE-F8D88758260D}"/>
    <dgm:cxn modelId="{05B359BE-1A46-44B2-A8E9-24A1AE082B78}" type="presOf" srcId="{7EBA1AB1-7DC4-4468-B8AB-E0EEE4895C96}" destId="{3F6697FA-A70A-4338-8D61-1926DDBF88D0}" srcOrd="0" destOrd="0" presId="urn:microsoft.com/office/officeart/2008/layout/LinedList"/>
    <dgm:cxn modelId="{8D0E34CC-BA27-4026-9A36-58F565B66D09}" srcId="{DA6D9077-EFF3-4616-BBBD-24DFDE170C88}" destId="{428637B4-1630-4D78-915D-457172EA92E6}" srcOrd="6" destOrd="0" parTransId="{5265FEA6-B442-4067-A1CF-19E17E3EDFF8}" sibTransId="{C50661D3-3DE5-40D0-AF61-6564394AEC1D}"/>
    <dgm:cxn modelId="{CC1EC6E0-186C-4E0A-B89A-DB4433ECA996}" type="presOf" srcId="{11655C68-D530-4AAB-9C2D-E6488FE487F8}" destId="{9E66012A-EFFE-4606-AD2E-E1560C56D170}" srcOrd="0" destOrd="0" presId="urn:microsoft.com/office/officeart/2008/layout/LinedList"/>
    <dgm:cxn modelId="{DEF8478E-E19B-45EA-BD84-7D62FD564983}" type="presParOf" srcId="{45007849-1E4F-428B-BE78-C22C93347BDA}" destId="{DD21DB3E-0E36-4A5A-87DB-C2A9ED1C00D3}" srcOrd="0" destOrd="0" presId="urn:microsoft.com/office/officeart/2008/layout/LinedList"/>
    <dgm:cxn modelId="{A78C7878-5EF8-4084-9975-34F85E1F9D32}" type="presParOf" srcId="{45007849-1E4F-428B-BE78-C22C93347BDA}" destId="{0068867E-5558-41B8-8F8E-A09A6FB77E05}" srcOrd="1" destOrd="0" presId="urn:microsoft.com/office/officeart/2008/layout/LinedList"/>
    <dgm:cxn modelId="{FE80FA33-9A5A-4A64-9FBE-0C2C4BD74E4D}" type="presParOf" srcId="{0068867E-5558-41B8-8F8E-A09A6FB77E05}" destId="{3F6697FA-A70A-4338-8D61-1926DDBF88D0}" srcOrd="0" destOrd="0" presId="urn:microsoft.com/office/officeart/2008/layout/LinedList"/>
    <dgm:cxn modelId="{67BEEF04-AAFD-4342-97AD-135BE7B4C093}" type="presParOf" srcId="{0068867E-5558-41B8-8F8E-A09A6FB77E05}" destId="{C036FF4A-1A75-495C-9FE4-AC60EC6AD85F}" srcOrd="1" destOrd="0" presId="urn:microsoft.com/office/officeart/2008/layout/LinedList"/>
    <dgm:cxn modelId="{60C63F9C-4480-4244-9F1E-074BB78B1181}" type="presParOf" srcId="{45007849-1E4F-428B-BE78-C22C93347BDA}" destId="{BE588AA3-22FD-4569-AB4D-030127F84DFE}" srcOrd="2" destOrd="0" presId="urn:microsoft.com/office/officeart/2008/layout/LinedList"/>
    <dgm:cxn modelId="{3689373E-AC93-4C8A-BEC9-7C12C6A28A60}" type="presParOf" srcId="{45007849-1E4F-428B-BE78-C22C93347BDA}" destId="{00FCD0FD-43AC-4CA9-9BB0-EB8112E3FE6A}" srcOrd="3" destOrd="0" presId="urn:microsoft.com/office/officeart/2008/layout/LinedList"/>
    <dgm:cxn modelId="{76A0C248-92F3-4213-BE1E-19FE6B35FF3A}" type="presParOf" srcId="{00FCD0FD-43AC-4CA9-9BB0-EB8112E3FE6A}" destId="{9E66012A-EFFE-4606-AD2E-E1560C56D170}" srcOrd="0" destOrd="0" presId="urn:microsoft.com/office/officeart/2008/layout/LinedList"/>
    <dgm:cxn modelId="{5E2C032D-94DA-4348-9BCA-38AF9FB3414A}" type="presParOf" srcId="{00FCD0FD-43AC-4CA9-9BB0-EB8112E3FE6A}" destId="{A9982B83-A4A4-49EB-ABCE-8BD2BB05EA2C}" srcOrd="1" destOrd="0" presId="urn:microsoft.com/office/officeart/2008/layout/LinedList"/>
    <dgm:cxn modelId="{50EFE19A-865A-4642-80DB-B8E5CD4DFD41}" type="presParOf" srcId="{45007849-1E4F-428B-BE78-C22C93347BDA}" destId="{40A2B64E-AFF2-4F95-B339-1194B0EEFD0B}" srcOrd="4" destOrd="0" presId="urn:microsoft.com/office/officeart/2008/layout/LinedList"/>
    <dgm:cxn modelId="{F95034D7-E090-415B-8ADC-B6E47A7D829D}" type="presParOf" srcId="{45007849-1E4F-428B-BE78-C22C93347BDA}" destId="{AAB8036C-FBD7-40CF-9274-FE2F06DDAE98}" srcOrd="5" destOrd="0" presId="urn:microsoft.com/office/officeart/2008/layout/LinedList"/>
    <dgm:cxn modelId="{03289BC0-2CB1-4EA6-9B99-7AAE44835D70}" type="presParOf" srcId="{AAB8036C-FBD7-40CF-9274-FE2F06DDAE98}" destId="{266E0CC9-8B4F-44BB-A094-E80A022106D8}" srcOrd="0" destOrd="0" presId="urn:microsoft.com/office/officeart/2008/layout/LinedList"/>
    <dgm:cxn modelId="{515A7098-B1EA-4813-BD8B-E37B020846FE}" type="presParOf" srcId="{AAB8036C-FBD7-40CF-9274-FE2F06DDAE98}" destId="{41A299EB-4A7D-400A-A51B-68652398DF01}" srcOrd="1" destOrd="0" presId="urn:microsoft.com/office/officeart/2008/layout/LinedList"/>
    <dgm:cxn modelId="{AFE3834F-D03C-485D-A11B-49EC084BC5C7}" type="presParOf" srcId="{45007849-1E4F-428B-BE78-C22C93347BDA}" destId="{9468CD0F-B0B3-4CBF-8480-2AB6FF158386}" srcOrd="6" destOrd="0" presId="urn:microsoft.com/office/officeart/2008/layout/LinedList"/>
    <dgm:cxn modelId="{2BFC9647-A76D-4ED6-B273-790C651F1789}" type="presParOf" srcId="{45007849-1E4F-428B-BE78-C22C93347BDA}" destId="{FA74BE0A-D43B-4B18-AC13-4042669591DB}" srcOrd="7" destOrd="0" presId="urn:microsoft.com/office/officeart/2008/layout/LinedList"/>
    <dgm:cxn modelId="{A941F790-5929-4890-83D8-A075955FD356}" type="presParOf" srcId="{FA74BE0A-D43B-4B18-AC13-4042669591DB}" destId="{22CC8701-1EBC-43C5-9089-8805FA49EC0C}" srcOrd="0" destOrd="0" presId="urn:microsoft.com/office/officeart/2008/layout/LinedList"/>
    <dgm:cxn modelId="{AAC153C9-321B-4206-8C54-87677825FE78}" type="presParOf" srcId="{FA74BE0A-D43B-4B18-AC13-4042669591DB}" destId="{D4977A99-2D83-4B08-A661-E1E9B2F5D24E}" srcOrd="1" destOrd="0" presId="urn:microsoft.com/office/officeart/2008/layout/LinedList"/>
    <dgm:cxn modelId="{320B3D20-2A79-434D-A258-A2B8583192B4}" type="presParOf" srcId="{45007849-1E4F-428B-BE78-C22C93347BDA}" destId="{065BC8DD-A34F-4B65-8F2F-D3D611886756}" srcOrd="8" destOrd="0" presId="urn:microsoft.com/office/officeart/2008/layout/LinedList"/>
    <dgm:cxn modelId="{61EA8C1A-460E-46FF-8085-B15B554DA83A}" type="presParOf" srcId="{45007849-1E4F-428B-BE78-C22C93347BDA}" destId="{16D808EC-451E-4DD8-9CF3-ABF014E909DC}" srcOrd="9" destOrd="0" presId="urn:microsoft.com/office/officeart/2008/layout/LinedList"/>
    <dgm:cxn modelId="{51547D9B-CB74-4AE0-9D0D-EC332C543E80}" type="presParOf" srcId="{16D808EC-451E-4DD8-9CF3-ABF014E909DC}" destId="{2974AD52-3AB3-4669-90BA-1A88B86549D9}" srcOrd="0" destOrd="0" presId="urn:microsoft.com/office/officeart/2008/layout/LinedList"/>
    <dgm:cxn modelId="{8A9671EE-61CB-4C1A-8EF4-24A700873508}" type="presParOf" srcId="{16D808EC-451E-4DD8-9CF3-ABF014E909DC}" destId="{2F204EE0-C2DD-46EC-9FB3-6692A41449E1}" srcOrd="1" destOrd="0" presId="urn:microsoft.com/office/officeart/2008/layout/LinedList"/>
    <dgm:cxn modelId="{652BBF23-37BC-4D05-852B-4055F309E990}" type="presParOf" srcId="{45007849-1E4F-428B-BE78-C22C93347BDA}" destId="{19D4B69E-B3B1-493F-B678-C112D03B04F7}" srcOrd="10" destOrd="0" presId="urn:microsoft.com/office/officeart/2008/layout/LinedList"/>
    <dgm:cxn modelId="{02D0055A-C210-4F7D-B037-F3B3F7E3E881}" type="presParOf" srcId="{45007849-1E4F-428B-BE78-C22C93347BDA}" destId="{0AC83E1B-E8E5-412D-BBCA-FF381AA9FF5E}" srcOrd="11" destOrd="0" presId="urn:microsoft.com/office/officeart/2008/layout/LinedList"/>
    <dgm:cxn modelId="{D340C8E1-8257-4825-9A5D-3B2506CDF6A4}" type="presParOf" srcId="{0AC83E1B-E8E5-412D-BBCA-FF381AA9FF5E}" destId="{D4825FD4-1B43-4563-A26A-FD3080137C97}" srcOrd="0" destOrd="0" presId="urn:microsoft.com/office/officeart/2008/layout/LinedList"/>
    <dgm:cxn modelId="{B35FB4AA-9605-48A7-B19F-1AFE4BC62FAF}" type="presParOf" srcId="{0AC83E1B-E8E5-412D-BBCA-FF381AA9FF5E}" destId="{E10FD771-44EA-41AC-A534-84CF00F11C6A}" srcOrd="1" destOrd="0" presId="urn:microsoft.com/office/officeart/2008/layout/LinedList"/>
    <dgm:cxn modelId="{7FEE3520-7654-43D9-BB95-49CF239D93D9}" type="presParOf" srcId="{45007849-1E4F-428B-BE78-C22C93347BDA}" destId="{478AE32A-0438-49E6-89FE-4F9F82EE16D1}" srcOrd="12" destOrd="0" presId="urn:microsoft.com/office/officeart/2008/layout/LinedList"/>
    <dgm:cxn modelId="{6980EB50-1820-46C5-963A-0B6807707D74}" type="presParOf" srcId="{45007849-1E4F-428B-BE78-C22C93347BDA}" destId="{4E12DDD6-9100-4BDC-A2E8-1626F691A18A}" srcOrd="13" destOrd="0" presId="urn:microsoft.com/office/officeart/2008/layout/LinedList"/>
    <dgm:cxn modelId="{08CE8001-D7A5-4F0E-8EE3-11541194328B}" type="presParOf" srcId="{4E12DDD6-9100-4BDC-A2E8-1626F691A18A}" destId="{B7188509-20CD-49AE-A877-C84F8588DFAA}" srcOrd="0" destOrd="0" presId="urn:microsoft.com/office/officeart/2008/layout/LinedList"/>
    <dgm:cxn modelId="{296CC67D-C63C-4C6C-9507-D141BE6652A5}" type="presParOf" srcId="{4E12DDD6-9100-4BDC-A2E8-1626F691A18A}" destId="{657E498F-65DA-4C60-AE9C-10E5EA3341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B72BE6-908C-4D20-BEB3-3C19EDC108E1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F14CE41-F341-4E92-9B3F-8D019993570E}">
      <dgm:prSet/>
      <dgm:spPr/>
      <dgm:t>
        <a:bodyPr/>
        <a:lstStyle/>
        <a:p>
          <a:r>
            <a:rPr lang="en-US" b="1"/>
            <a:t>Does Your Organization Have:</a:t>
          </a:r>
          <a:endParaRPr lang="en-US"/>
        </a:p>
      </dgm:t>
    </dgm:pt>
    <dgm:pt modelId="{942E35E4-2AA8-47A9-936A-7AC2714D67CA}" type="parTrans" cxnId="{DD795546-CD95-48F5-9A86-DB3938F5130A}">
      <dgm:prSet/>
      <dgm:spPr/>
      <dgm:t>
        <a:bodyPr/>
        <a:lstStyle/>
        <a:p>
          <a:endParaRPr lang="en-US"/>
        </a:p>
      </dgm:t>
    </dgm:pt>
    <dgm:pt modelId="{0DFEBFC7-D375-4DCA-B77A-07116BE716A1}" type="sibTrans" cxnId="{DD795546-CD95-48F5-9A86-DB3938F5130A}">
      <dgm:prSet/>
      <dgm:spPr/>
      <dgm:t>
        <a:bodyPr/>
        <a:lstStyle/>
        <a:p>
          <a:endParaRPr lang="en-US"/>
        </a:p>
      </dgm:t>
    </dgm:pt>
    <dgm:pt modelId="{05CEA424-B348-45D8-BA46-CF058CF02101}">
      <dgm:prSet/>
      <dgm:spPr/>
      <dgm:t>
        <a:bodyPr/>
        <a:lstStyle/>
        <a:p>
          <a:r>
            <a:rPr lang="en-US"/>
            <a:t>Interim leadership identified</a:t>
          </a:r>
          <a:br>
            <a:rPr lang="en-US"/>
          </a:br>
          <a:r>
            <a:rPr lang="en-US"/>
            <a:t>Updated contact lists</a:t>
          </a:r>
          <a:br>
            <a:rPr lang="en-US"/>
          </a:br>
          <a:r>
            <a:rPr lang="en-US"/>
            <a:t>Board emergency procedures</a:t>
          </a:r>
          <a:br>
            <a:rPr lang="en-US"/>
          </a:br>
          <a:r>
            <a:rPr lang="en-US"/>
            <a:t>Communication templates</a:t>
          </a:r>
          <a:br>
            <a:rPr lang="en-US"/>
          </a:br>
          <a:r>
            <a:rPr lang="en-US"/>
            <a:t>Access to critical systems</a:t>
          </a:r>
          <a:br>
            <a:rPr lang="en-US"/>
          </a:br>
          <a:r>
            <a:rPr lang="en-US"/>
            <a:t>Delegated authority documentation</a:t>
          </a:r>
          <a:br>
            <a:rPr lang="en-US"/>
          </a:br>
          <a:r>
            <a:rPr lang="en-US"/>
            <a:t>Cross-trained staff</a:t>
          </a:r>
          <a:br>
            <a:rPr lang="en-US"/>
          </a:br>
          <a:r>
            <a:rPr lang="en-US"/>
            <a:t>Secure file storage</a:t>
          </a:r>
          <a:br>
            <a:rPr lang="en-US"/>
          </a:br>
          <a:r>
            <a:rPr lang="en-US"/>
            <a:t>Annual plan review process</a:t>
          </a:r>
        </a:p>
      </dgm:t>
    </dgm:pt>
    <dgm:pt modelId="{58931A8D-6409-488D-8FC2-02A667F2DC4A}" type="parTrans" cxnId="{C4C602D6-FE4F-481D-BF5B-73D7200E5EEF}">
      <dgm:prSet/>
      <dgm:spPr/>
      <dgm:t>
        <a:bodyPr/>
        <a:lstStyle/>
        <a:p>
          <a:endParaRPr lang="en-US"/>
        </a:p>
      </dgm:t>
    </dgm:pt>
    <dgm:pt modelId="{BD896DBF-E4C0-4F32-AE4C-7897FEE95021}" type="sibTrans" cxnId="{C4C602D6-FE4F-481D-BF5B-73D7200E5EEF}">
      <dgm:prSet/>
      <dgm:spPr/>
      <dgm:t>
        <a:bodyPr/>
        <a:lstStyle/>
        <a:p>
          <a:endParaRPr lang="en-US"/>
        </a:p>
      </dgm:t>
    </dgm:pt>
    <dgm:pt modelId="{BDD8643C-E7E2-4081-9CDB-66545AB47BEC}" type="pres">
      <dgm:prSet presAssocID="{0FB72BE6-908C-4D20-BEB3-3C19EDC108E1}" presName="Name0" presStyleCnt="0">
        <dgm:presLayoutVars>
          <dgm:dir/>
          <dgm:animLvl val="lvl"/>
          <dgm:resizeHandles val="exact"/>
        </dgm:presLayoutVars>
      </dgm:prSet>
      <dgm:spPr/>
    </dgm:pt>
    <dgm:pt modelId="{C2327C08-A1FB-4542-A28D-EB809E1E27AA}" type="pres">
      <dgm:prSet presAssocID="{1F14CE41-F341-4E92-9B3F-8D019993570E}" presName="boxAndChildren" presStyleCnt="0"/>
      <dgm:spPr/>
    </dgm:pt>
    <dgm:pt modelId="{C6C4937C-A28A-44F7-9388-3DACBFB4EB6E}" type="pres">
      <dgm:prSet presAssocID="{1F14CE41-F341-4E92-9B3F-8D019993570E}" presName="parentTextBox" presStyleLbl="node1" presStyleIdx="0" presStyleCnt="1"/>
      <dgm:spPr/>
    </dgm:pt>
    <dgm:pt modelId="{948688FC-8786-4FA9-8CE0-8C9E271F3427}" type="pres">
      <dgm:prSet presAssocID="{1F14CE41-F341-4E92-9B3F-8D019993570E}" presName="entireBox" presStyleLbl="node1" presStyleIdx="0" presStyleCnt="1"/>
      <dgm:spPr/>
    </dgm:pt>
    <dgm:pt modelId="{0874D0F7-EEDD-4182-8406-E3A4CAA4F0AD}" type="pres">
      <dgm:prSet presAssocID="{1F14CE41-F341-4E92-9B3F-8D019993570E}" presName="descendantBox" presStyleCnt="0"/>
      <dgm:spPr/>
    </dgm:pt>
    <dgm:pt modelId="{E7629E1D-BF83-40DA-8C08-986A1FA41170}" type="pres">
      <dgm:prSet presAssocID="{05CEA424-B348-45D8-BA46-CF058CF02101}" presName="childTextBox" presStyleLbl="fgAccFollowNode1" presStyleIdx="0" presStyleCnt="1">
        <dgm:presLayoutVars>
          <dgm:bulletEnabled val="1"/>
        </dgm:presLayoutVars>
      </dgm:prSet>
      <dgm:spPr/>
    </dgm:pt>
  </dgm:ptLst>
  <dgm:cxnLst>
    <dgm:cxn modelId="{F81B6407-E41D-47C2-B7EC-5C2CEC1C7035}" type="presOf" srcId="{1F14CE41-F341-4E92-9B3F-8D019993570E}" destId="{948688FC-8786-4FA9-8CE0-8C9E271F3427}" srcOrd="1" destOrd="0" presId="urn:microsoft.com/office/officeart/2005/8/layout/process4"/>
    <dgm:cxn modelId="{DD795546-CD95-48F5-9A86-DB3938F5130A}" srcId="{0FB72BE6-908C-4D20-BEB3-3C19EDC108E1}" destId="{1F14CE41-F341-4E92-9B3F-8D019993570E}" srcOrd="0" destOrd="0" parTransId="{942E35E4-2AA8-47A9-936A-7AC2714D67CA}" sibTransId="{0DFEBFC7-D375-4DCA-B77A-07116BE716A1}"/>
    <dgm:cxn modelId="{C07F6D6A-3BF6-4C5D-880C-F08A565C7465}" type="presOf" srcId="{1F14CE41-F341-4E92-9B3F-8D019993570E}" destId="{C6C4937C-A28A-44F7-9388-3DACBFB4EB6E}" srcOrd="0" destOrd="0" presId="urn:microsoft.com/office/officeart/2005/8/layout/process4"/>
    <dgm:cxn modelId="{EF6BE981-6D47-4408-9793-749F8ECE4311}" type="presOf" srcId="{05CEA424-B348-45D8-BA46-CF058CF02101}" destId="{E7629E1D-BF83-40DA-8C08-986A1FA41170}" srcOrd="0" destOrd="0" presId="urn:microsoft.com/office/officeart/2005/8/layout/process4"/>
    <dgm:cxn modelId="{84DA9EAF-6CB3-4062-B2F3-A22C6FEFA0E2}" type="presOf" srcId="{0FB72BE6-908C-4D20-BEB3-3C19EDC108E1}" destId="{BDD8643C-E7E2-4081-9CDB-66545AB47BEC}" srcOrd="0" destOrd="0" presId="urn:microsoft.com/office/officeart/2005/8/layout/process4"/>
    <dgm:cxn modelId="{C4C602D6-FE4F-481D-BF5B-73D7200E5EEF}" srcId="{1F14CE41-F341-4E92-9B3F-8D019993570E}" destId="{05CEA424-B348-45D8-BA46-CF058CF02101}" srcOrd="0" destOrd="0" parTransId="{58931A8D-6409-488D-8FC2-02A667F2DC4A}" sibTransId="{BD896DBF-E4C0-4F32-AE4C-7897FEE95021}"/>
    <dgm:cxn modelId="{941BB6A0-2F3C-4852-8427-6D5D2106C694}" type="presParOf" srcId="{BDD8643C-E7E2-4081-9CDB-66545AB47BEC}" destId="{C2327C08-A1FB-4542-A28D-EB809E1E27AA}" srcOrd="0" destOrd="0" presId="urn:microsoft.com/office/officeart/2005/8/layout/process4"/>
    <dgm:cxn modelId="{2A84ADDF-9012-4AA9-91C8-61095D689AD3}" type="presParOf" srcId="{C2327C08-A1FB-4542-A28D-EB809E1E27AA}" destId="{C6C4937C-A28A-44F7-9388-3DACBFB4EB6E}" srcOrd="0" destOrd="0" presId="urn:microsoft.com/office/officeart/2005/8/layout/process4"/>
    <dgm:cxn modelId="{26A0DD7B-18D3-4F57-A1DD-9DE2228D12F8}" type="presParOf" srcId="{C2327C08-A1FB-4542-A28D-EB809E1E27AA}" destId="{948688FC-8786-4FA9-8CE0-8C9E271F3427}" srcOrd="1" destOrd="0" presId="urn:microsoft.com/office/officeart/2005/8/layout/process4"/>
    <dgm:cxn modelId="{A8227833-D634-4F06-AEDE-E66D5AFA46E5}" type="presParOf" srcId="{C2327C08-A1FB-4542-A28D-EB809E1E27AA}" destId="{0874D0F7-EEDD-4182-8406-E3A4CAA4F0AD}" srcOrd="2" destOrd="0" presId="urn:microsoft.com/office/officeart/2005/8/layout/process4"/>
    <dgm:cxn modelId="{24F341DB-EB54-4A02-874B-F2631091E7AB}" type="presParOf" srcId="{0874D0F7-EEDD-4182-8406-E3A4CAA4F0AD}" destId="{E7629E1D-BF83-40DA-8C08-986A1FA4117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85DD8-10D7-4E99-979D-5BD1E422BB03}">
      <dsp:nvSpPr>
        <dsp:cNvPr id="0" name=""/>
        <dsp:cNvSpPr/>
      </dsp:nvSpPr>
      <dsp:spPr>
        <a:xfrm>
          <a:off x="0" y="60535"/>
          <a:ext cx="6797675" cy="13109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Why succession planning is critical.</a:t>
          </a:r>
        </a:p>
      </dsp:txBody>
      <dsp:txXfrm>
        <a:off x="63994" y="124529"/>
        <a:ext cx="6669687" cy="1182942"/>
      </dsp:txXfrm>
    </dsp:sp>
    <dsp:sp modelId="{11995BB4-3740-4AFA-8F60-1AA5BA6B2A6A}">
      <dsp:nvSpPr>
        <dsp:cNvPr id="0" name=""/>
        <dsp:cNvSpPr/>
      </dsp:nvSpPr>
      <dsp:spPr>
        <a:xfrm>
          <a:off x="0" y="1466505"/>
          <a:ext cx="6797675" cy="1310930"/>
        </a:xfrm>
        <a:prstGeom prst="roundRect">
          <a:avLst/>
        </a:prstGeom>
        <a:solidFill>
          <a:schemeClr val="accent5">
            <a:hueOff val="709040"/>
            <a:satOff val="-7964"/>
            <a:lumOff val="-16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/>
            <a:t>What is emergency succession planning?</a:t>
          </a:r>
        </a:p>
      </dsp:txBody>
      <dsp:txXfrm>
        <a:off x="63994" y="1530499"/>
        <a:ext cx="6669687" cy="1182942"/>
      </dsp:txXfrm>
    </dsp:sp>
    <dsp:sp modelId="{8D92E866-F4C2-4360-8008-D69AFE0A1965}">
      <dsp:nvSpPr>
        <dsp:cNvPr id="0" name=""/>
        <dsp:cNvSpPr/>
      </dsp:nvSpPr>
      <dsp:spPr>
        <a:xfrm>
          <a:off x="0" y="2872476"/>
          <a:ext cx="6797675" cy="1310930"/>
        </a:xfrm>
        <a:prstGeom prst="roundRect">
          <a:avLst/>
        </a:prstGeom>
        <a:solidFill>
          <a:schemeClr val="accent5">
            <a:hueOff val="1418080"/>
            <a:satOff val="-15927"/>
            <a:lumOff val="-33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kern="1200" dirty="0"/>
            <a:t>Core components of an emergency succession plan.</a:t>
          </a:r>
        </a:p>
      </dsp:txBody>
      <dsp:txXfrm>
        <a:off x="63994" y="2936470"/>
        <a:ext cx="6669687" cy="1182942"/>
      </dsp:txXfrm>
    </dsp:sp>
    <dsp:sp modelId="{3BF6BF9F-1CD5-40EF-8834-DB0CF65FFF68}">
      <dsp:nvSpPr>
        <dsp:cNvPr id="0" name=""/>
        <dsp:cNvSpPr/>
      </dsp:nvSpPr>
      <dsp:spPr>
        <a:xfrm>
          <a:off x="0" y="4278446"/>
          <a:ext cx="6797675" cy="1310930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The importance of communication…</a:t>
          </a:r>
        </a:p>
      </dsp:txBody>
      <dsp:txXfrm>
        <a:off x="63994" y="4342440"/>
        <a:ext cx="6669687" cy="11829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415FE-5B08-444E-9CB9-CA870483EF24}">
      <dsp:nvSpPr>
        <dsp:cNvPr id="0" name=""/>
        <dsp:cNvSpPr/>
      </dsp:nvSpPr>
      <dsp:spPr>
        <a:xfrm>
          <a:off x="0" y="244804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9BA3A6-AC13-4074-B8F4-97AF386F3635}">
      <dsp:nvSpPr>
        <dsp:cNvPr id="0" name=""/>
        <dsp:cNvSpPr/>
      </dsp:nvSpPr>
      <dsp:spPr>
        <a:xfrm>
          <a:off x="383807" y="52924"/>
          <a:ext cx="5373303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Emergency (Unexpected) Departure</a:t>
          </a:r>
          <a:endParaRPr lang="en-US" sz="1300" kern="1200"/>
        </a:p>
      </dsp:txBody>
      <dsp:txXfrm>
        <a:off x="402541" y="71658"/>
        <a:ext cx="5335835" cy="346292"/>
      </dsp:txXfrm>
    </dsp:sp>
    <dsp:sp modelId="{230648CB-3140-431B-9124-1EA760C00C5A}">
      <dsp:nvSpPr>
        <dsp:cNvPr id="0" name=""/>
        <dsp:cNvSpPr/>
      </dsp:nvSpPr>
      <dsp:spPr>
        <a:xfrm>
          <a:off x="0" y="834484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5577"/>
              <a:satOff val="-3839"/>
              <a:lumOff val="-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1DA31-BDF8-4BA5-8B6F-87689AB18F57}">
      <dsp:nvSpPr>
        <dsp:cNvPr id="0" name=""/>
        <dsp:cNvSpPr/>
      </dsp:nvSpPr>
      <dsp:spPr>
        <a:xfrm>
          <a:off x="383807" y="642604"/>
          <a:ext cx="5373303" cy="383760"/>
        </a:xfrm>
        <a:prstGeom prst="roundRect">
          <a:avLst/>
        </a:prstGeom>
        <a:solidFill>
          <a:schemeClr val="accent2">
            <a:hueOff val="5577"/>
            <a:satOff val="-3839"/>
            <a:lumOff val="-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Focus: </a:t>
          </a:r>
          <a:r>
            <a:rPr lang="en-US" sz="1300" b="1" kern="1200"/>
            <a:t>Continuity</a:t>
          </a:r>
          <a:endParaRPr lang="en-US" sz="1300" kern="1200"/>
        </a:p>
      </dsp:txBody>
      <dsp:txXfrm>
        <a:off x="402541" y="661338"/>
        <a:ext cx="5335835" cy="346292"/>
      </dsp:txXfrm>
    </dsp:sp>
    <dsp:sp modelId="{E871A376-926B-4563-AA7A-54804EFD0403}">
      <dsp:nvSpPr>
        <dsp:cNvPr id="0" name=""/>
        <dsp:cNvSpPr/>
      </dsp:nvSpPr>
      <dsp:spPr>
        <a:xfrm>
          <a:off x="0" y="1424164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1154"/>
              <a:satOff val="-7679"/>
              <a:lumOff val="-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9DD331-4F79-4A7C-BA89-C56546ABF58D}">
      <dsp:nvSpPr>
        <dsp:cNvPr id="0" name=""/>
        <dsp:cNvSpPr/>
      </dsp:nvSpPr>
      <dsp:spPr>
        <a:xfrm>
          <a:off x="383807" y="1232285"/>
          <a:ext cx="5373303" cy="383760"/>
        </a:xfrm>
        <a:prstGeom prst="roundRect">
          <a:avLst/>
        </a:prstGeom>
        <a:solidFill>
          <a:schemeClr val="accent2">
            <a:hueOff val="11154"/>
            <a:satOff val="-7679"/>
            <a:lumOff val="-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Timeframe: Immediate to 3 months</a:t>
          </a:r>
        </a:p>
      </dsp:txBody>
      <dsp:txXfrm>
        <a:off x="402541" y="1251019"/>
        <a:ext cx="5335835" cy="346292"/>
      </dsp:txXfrm>
    </dsp:sp>
    <dsp:sp modelId="{C6F0E7CE-6EE3-40D2-B4E3-8258ECD47A15}">
      <dsp:nvSpPr>
        <dsp:cNvPr id="0" name=""/>
        <dsp:cNvSpPr/>
      </dsp:nvSpPr>
      <dsp:spPr>
        <a:xfrm>
          <a:off x="0" y="2013845"/>
          <a:ext cx="7676148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6731"/>
              <a:satOff val="-11518"/>
              <a:lumOff val="-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754" tIns="270764" rIns="59575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Interim leadership assignment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Quick access to accounts &amp; records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Communication to staff, board, partners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Stabilization of operations</a:t>
          </a:r>
        </a:p>
      </dsp:txBody>
      <dsp:txXfrm>
        <a:off x="0" y="2013845"/>
        <a:ext cx="7676148" cy="1187550"/>
      </dsp:txXfrm>
    </dsp:sp>
    <dsp:sp modelId="{322739CC-5FAA-4296-9FC9-3EFE24970E77}">
      <dsp:nvSpPr>
        <dsp:cNvPr id="0" name=""/>
        <dsp:cNvSpPr/>
      </dsp:nvSpPr>
      <dsp:spPr>
        <a:xfrm>
          <a:off x="383807" y="1821965"/>
          <a:ext cx="5373303" cy="383760"/>
        </a:xfrm>
        <a:prstGeom prst="roundRect">
          <a:avLst/>
        </a:prstGeom>
        <a:solidFill>
          <a:schemeClr val="accent2">
            <a:hueOff val="16731"/>
            <a:satOff val="-11518"/>
            <a:lumOff val="-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Requires:</a:t>
          </a:r>
        </a:p>
      </dsp:txBody>
      <dsp:txXfrm>
        <a:off x="402541" y="1840699"/>
        <a:ext cx="5335835" cy="346292"/>
      </dsp:txXfrm>
    </dsp:sp>
    <dsp:sp modelId="{CE46BD5E-88CB-427C-B6DF-D757A01F1D39}">
      <dsp:nvSpPr>
        <dsp:cNvPr id="0" name=""/>
        <dsp:cNvSpPr/>
      </dsp:nvSpPr>
      <dsp:spPr>
        <a:xfrm>
          <a:off x="0" y="3463475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22307"/>
              <a:satOff val="-15358"/>
              <a:lumOff val="-39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227FBC-E563-4E4D-9F9B-5A2D14629F0F}">
      <dsp:nvSpPr>
        <dsp:cNvPr id="0" name=""/>
        <dsp:cNvSpPr/>
      </dsp:nvSpPr>
      <dsp:spPr>
        <a:xfrm>
          <a:off x="383807" y="3271595"/>
          <a:ext cx="5373303" cy="383760"/>
        </a:xfrm>
        <a:prstGeom prst="roundRect">
          <a:avLst/>
        </a:prstGeom>
        <a:solidFill>
          <a:schemeClr val="accent2">
            <a:hueOff val="22307"/>
            <a:satOff val="-15358"/>
            <a:lumOff val="-3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Planned (6+ Months Notice)</a:t>
          </a:r>
          <a:endParaRPr lang="en-US" sz="1300" kern="1200"/>
        </a:p>
      </dsp:txBody>
      <dsp:txXfrm>
        <a:off x="402541" y="3290329"/>
        <a:ext cx="5335835" cy="346292"/>
      </dsp:txXfrm>
    </dsp:sp>
    <dsp:sp modelId="{235ACC24-A0FC-4EF4-BDCB-3BE5E8703172}">
      <dsp:nvSpPr>
        <dsp:cNvPr id="0" name=""/>
        <dsp:cNvSpPr/>
      </dsp:nvSpPr>
      <dsp:spPr>
        <a:xfrm>
          <a:off x="0" y="4053155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27884"/>
              <a:satOff val="-19197"/>
              <a:lumOff val="-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42AFB-99CE-404E-890D-FF0D49E09180}">
      <dsp:nvSpPr>
        <dsp:cNvPr id="0" name=""/>
        <dsp:cNvSpPr/>
      </dsp:nvSpPr>
      <dsp:spPr>
        <a:xfrm>
          <a:off x="383807" y="3861275"/>
          <a:ext cx="5373303" cy="383760"/>
        </a:xfrm>
        <a:prstGeom prst="roundRect">
          <a:avLst/>
        </a:prstGeom>
        <a:solidFill>
          <a:schemeClr val="accent2">
            <a:hueOff val="27884"/>
            <a:satOff val="-19197"/>
            <a:lumOff val="-49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Focus: </a:t>
          </a:r>
          <a:r>
            <a:rPr lang="en-US" sz="1300" b="1" kern="1200"/>
            <a:t>Optimization</a:t>
          </a:r>
          <a:endParaRPr lang="en-US" sz="1300" kern="1200"/>
        </a:p>
      </dsp:txBody>
      <dsp:txXfrm>
        <a:off x="402541" y="3880009"/>
        <a:ext cx="5335835" cy="346292"/>
      </dsp:txXfrm>
    </dsp:sp>
    <dsp:sp modelId="{6515ACFE-67B1-4035-BBBD-5230A89238AF}">
      <dsp:nvSpPr>
        <dsp:cNvPr id="0" name=""/>
        <dsp:cNvSpPr/>
      </dsp:nvSpPr>
      <dsp:spPr>
        <a:xfrm>
          <a:off x="0" y="4642835"/>
          <a:ext cx="767614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33461"/>
              <a:satOff val="-23037"/>
              <a:lumOff val="-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52676B-172A-4A2C-BD95-ED8CA46C5C96}">
      <dsp:nvSpPr>
        <dsp:cNvPr id="0" name=""/>
        <dsp:cNvSpPr/>
      </dsp:nvSpPr>
      <dsp:spPr>
        <a:xfrm>
          <a:off x="383807" y="4450955"/>
          <a:ext cx="5373303" cy="383760"/>
        </a:xfrm>
        <a:prstGeom prst="roundRect">
          <a:avLst/>
        </a:prstGeom>
        <a:solidFill>
          <a:schemeClr val="accent2">
            <a:hueOff val="33461"/>
            <a:satOff val="-23037"/>
            <a:lumOff val="-58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Timeframe: 6 months – 1 year</a:t>
          </a:r>
        </a:p>
      </dsp:txBody>
      <dsp:txXfrm>
        <a:off x="402541" y="4469689"/>
        <a:ext cx="5335835" cy="346292"/>
      </dsp:txXfrm>
    </dsp:sp>
    <dsp:sp modelId="{E4B8940E-64FD-4D02-9F4F-B110EBD6BE06}">
      <dsp:nvSpPr>
        <dsp:cNvPr id="0" name=""/>
        <dsp:cNvSpPr/>
      </dsp:nvSpPr>
      <dsp:spPr>
        <a:xfrm>
          <a:off x="0" y="5232514"/>
          <a:ext cx="7676148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754" tIns="270764" rIns="59575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Recruitment &amp; onboarding overlap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Mentoring &amp; gradual handoff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Strategic review of position &amp; structure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Stakeholder relationship introductions</a:t>
          </a:r>
        </a:p>
      </dsp:txBody>
      <dsp:txXfrm>
        <a:off x="0" y="5232514"/>
        <a:ext cx="7676148" cy="1187550"/>
      </dsp:txXfrm>
    </dsp:sp>
    <dsp:sp modelId="{37E77B3A-5680-4D52-8985-6081C4133348}">
      <dsp:nvSpPr>
        <dsp:cNvPr id="0" name=""/>
        <dsp:cNvSpPr/>
      </dsp:nvSpPr>
      <dsp:spPr>
        <a:xfrm>
          <a:off x="383807" y="5040635"/>
          <a:ext cx="5373303" cy="38376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98" tIns="0" rIns="20309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Allows for:</a:t>
          </a:r>
        </a:p>
      </dsp:txBody>
      <dsp:txXfrm>
        <a:off x="402541" y="5059369"/>
        <a:ext cx="5335835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E023C-755D-4A14-BFF2-431F42231C55}">
      <dsp:nvSpPr>
        <dsp:cNvPr id="0" name=""/>
        <dsp:cNvSpPr/>
      </dsp:nvSpPr>
      <dsp:spPr>
        <a:xfrm>
          <a:off x="377190" y="3160"/>
          <a:ext cx="2907506" cy="17445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Staff confusion and low morale</a:t>
          </a:r>
        </a:p>
      </dsp:txBody>
      <dsp:txXfrm>
        <a:off x="377190" y="3160"/>
        <a:ext cx="2907506" cy="1744503"/>
      </dsp:txXfrm>
    </dsp:sp>
    <dsp:sp modelId="{DA0E4576-9A98-42ED-8D6C-AAD51B15DB9B}">
      <dsp:nvSpPr>
        <dsp:cNvPr id="0" name=""/>
        <dsp:cNvSpPr/>
      </dsp:nvSpPr>
      <dsp:spPr>
        <a:xfrm>
          <a:off x="3575446" y="3160"/>
          <a:ext cx="2907506" cy="1744503"/>
        </a:xfrm>
        <a:prstGeom prst="rect">
          <a:avLst/>
        </a:prstGeom>
        <a:solidFill>
          <a:schemeClr val="accent5">
            <a:hueOff val="425424"/>
            <a:satOff val="-4778"/>
            <a:lumOff val="-10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Interrupted operations and delayed decision-making</a:t>
          </a:r>
        </a:p>
      </dsp:txBody>
      <dsp:txXfrm>
        <a:off x="3575446" y="3160"/>
        <a:ext cx="2907506" cy="1744503"/>
      </dsp:txXfrm>
    </dsp:sp>
    <dsp:sp modelId="{6160A986-650A-4114-A810-C929A6975FE9}">
      <dsp:nvSpPr>
        <dsp:cNvPr id="0" name=""/>
        <dsp:cNvSpPr/>
      </dsp:nvSpPr>
      <dsp:spPr>
        <a:xfrm>
          <a:off x="6773703" y="3160"/>
          <a:ext cx="2907506" cy="1744503"/>
        </a:xfrm>
        <a:prstGeom prst="rect">
          <a:avLst/>
        </a:prstGeom>
        <a:solidFill>
          <a:schemeClr val="accent5">
            <a:hueOff val="850848"/>
            <a:satOff val="-9556"/>
            <a:lumOff val="-203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Grant and compliance risks</a:t>
          </a:r>
        </a:p>
      </dsp:txBody>
      <dsp:txXfrm>
        <a:off x="6773703" y="3160"/>
        <a:ext cx="2907506" cy="1744503"/>
      </dsp:txXfrm>
    </dsp:sp>
    <dsp:sp modelId="{6250DAB2-593E-4313-B823-495A7DC758BD}">
      <dsp:nvSpPr>
        <dsp:cNvPr id="0" name=""/>
        <dsp:cNvSpPr/>
      </dsp:nvSpPr>
      <dsp:spPr>
        <a:xfrm>
          <a:off x="377190" y="2038415"/>
          <a:ext cx="2907506" cy="1744503"/>
        </a:xfrm>
        <a:prstGeom prst="rect">
          <a:avLst/>
        </a:prstGeom>
        <a:solidFill>
          <a:schemeClr val="accent5">
            <a:hueOff val="1276272"/>
            <a:satOff val="-14335"/>
            <a:lumOff val="-3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Loss of stakeholder confidence</a:t>
          </a:r>
        </a:p>
      </dsp:txBody>
      <dsp:txXfrm>
        <a:off x="377190" y="2038415"/>
        <a:ext cx="2907506" cy="1744503"/>
      </dsp:txXfrm>
    </dsp:sp>
    <dsp:sp modelId="{AF8D1D68-4598-490F-BD40-81FF5D8A813C}">
      <dsp:nvSpPr>
        <dsp:cNvPr id="0" name=""/>
        <dsp:cNvSpPr/>
      </dsp:nvSpPr>
      <dsp:spPr>
        <a:xfrm>
          <a:off x="3575446" y="2038415"/>
          <a:ext cx="2907506" cy="1744503"/>
        </a:xfrm>
        <a:prstGeom prst="rect">
          <a:avLst/>
        </a:prstGeom>
        <a:solidFill>
          <a:schemeClr val="accent5">
            <a:hueOff val="1701696"/>
            <a:satOff val="-19113"/>
            <a:lumOff val="-407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Financial instability and reputational concerns</a:t>
          </a:r>
        </a:p>
      </dsp:txBody>
      <dsp:txXfrm>
        <a:off x="3575446" y="2038415"/>
        <a:ext cx="2907506" cy="1744503"/>
      </dsp:txXfrm>
    </dsp:sp>
    <dsp:sp modelId="{6FC53972-2867-4872-9F97-CA65C5ED0CBA}">
      <dsp:nvSpPr>
        <dsp:cNvPr id="0" name=""/>
        <dsp:cNvSpPr/>
      </dsp:nvSpPr>
      <dsp:spPr>
        <a:xfrm>
          <a:off x="6773703" y="2038415"/>
          <a:ext cx="2907506" cy="1744503"/>
        </a:xfrm>
        <a:prstGeom prst="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Disruptions to community services and programs</a:t>
          </a:r>
        </a:p>
      </dsp:txBody>
      <dsp:txXfrm>
        <a:off x="6773703" y="2038415"/>
        <a:ext cx="2907506" cy="17445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F4D32-A419-4CE1-A262-864FEDF7CA8F}">
      <dsp:nvSpPr>
        <dsp:cNvPr id="0" name=""/>
        <dsp:cNvSpPr/>
      </dsp:nvSpPr>
      <dsp:spPr>
        <a:xfrm>
          <a:off x="287043" y="1015539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32B86-2375-4180-83B5-C30438D9E3DA}">
      <dsp:nvSpPr>
        <dsp:cNvPr id="0" name=""/>
        <dsp:cNvSpPr/>
      </dsp:nvSpPr>
      <dsp:spPr>
        <a:xfrm>
          <a:off x="477168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2BD9C-89E0-4ED8-AD58-7F104FD5A372}">
      <dsp:nvSpPr>
        <dsp:cNvPr id="0" name=""/>
        <dsp:cNvSpPr/>
      </dsp:nvSpPr>
      <dsp:spPr>
        <a:xfrm>
          <a:off x="1856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Leadership Structure</a:t>
          </a:r>
        </a:p>
      </dsp:txBody>
      <dsp:txXfrm>
        <a:off x="1856" y="2185540"/>
        <a:ext cx="1462500" cy="585000"/>
      </dsp:txXfrm>
    </dsp:sp>
    <dsp:sp modelId="{C7E40016-599E-4822-97D2-45C066A037C2}">
      <dsp:nvSpPr>
        <dsp:cNvPr id="0" name=""/>
        <dsp:cNvSpPr/>
      </dsp:nvSpPr>
      <dsp:spPr>
        <a:xfrm>
          <a:off x="2005481" y="1015539"/>
          <a:ext cx="892125" cy="892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85A93-5C5F-42E5-A9C5-CE55861353AB}">
      <dsp:nvSpPr>
        <dsp:cNvPr id="0" name=""/>
        <dsp:cNvSpPr/>
      </dsp:nvSpPr>
      <dsp:spPr>
        <a:xfrm>
          <a:off x="2195606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072D28-EDD0-4758-A876-9E3277C7E611}">
      <dsp:nvSpPr>
        <dsp:cNvPr id="0" name=""/>
        <dsp:cNvSpPr/>
      </dsp:nvSpPr>
      <dsp:spPr>
        <a:xfrm>
          <a:off x="1720293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Immediate Response Protocols</a:t>
          </a:r>
        </a:p>
      </dsp:txBody>
      <dsp:txXfrm>
        <a:off x="1720293" y="2185540"/>
        <a:ext cx="1462500" cy="585000"/>
      </dsp:txXfrm>
    </dsp:sp>
    <dsp:sp modelId="{529D19E1-D516-42F1-B97E-A4ABEA8FCACC}">
      <dsp:nvSpPr>
        <dsp:cNvPr id="0" name=""/>
        <dsp:cNvSpPr/>
      </dsp:nvSpPr>
      <dsp:spPr>
        <a:xfrm>
          <a:off x="3723918" y="1015539"/>
          <a:ext cx="892125" cy="892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306EB2-FF48-416D-8C7B-D3DB81E02E9A}">
      <dsp:nvSpPr>
        <dsp:cNvPr id="0" name=""/>
        <dsp:cNvSpPr/>
      </dsp:nvSpPr>
      <dsp:spPr>
        <a:xfrm>
          <a:off x="3914043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4B8EE-E4F9-4321-971F-FDCE6C3F8B56}">
      <dsp:nvSpPr>
        <dsp:cNvPr id="0" name=""/>
        <dsp:cNvSpPr/>
      </dsp:nvSpPr>
      <dsp:spPr>
        <a:xfrm>
          <a:off x="3438731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Operational Continuity</a:t>
          </a:r>
        </a:p>
      </dsp:txBody>
      <dsp:txXfrm>
        <a:off x="3438731" y="2185540"/>
        <a:ext cx="1462500" cy="585000"/>
      </dsp:txXfrm>
    </dsp:sp>
    <dsp:sp modelId="{748EBC68-6680-4FAC-84BA-25576A097B60}">
      <dsp:nvSpPr>
        <dsp:cNvPr id="0" name=""/>
        <dsp:cNvSpPr/>
      </dsp:nvSpPr>
      <dsp:spPr>
        <a:xfrm>
          <a:off x="5442356" y="1015539"/>
          <a:ext cx="892125" cy="8921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531A5E-5853-47C3-9F3B-EAB1405A6767}">
      <dsp:nvSpPr>
        <dsp:cNvPr id="0" name=""/>
        <dsp:cNvSpPr/>
      </dsp:nvSpPr>
      <dsp:spPr>
        <a:xfrm>
          <a:off x="5632481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E722E-321B-4FF8-ABB5-70639E349B20}">
      <dsp:nvSpPr>
        <dsp:cNvPr id="0" name=""/>
        <dsp:cNvSpPr/>
      </dsp:nvSpPr>
      <dsp:spPr>
        <a:xfrm>
          <a:off x="5157168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Communications Plan</a:t>
          </a:r>
        </a:p>
      </dsp:txBody>
      <dsp:txXfrm>
        <a:off x="5157168" y="2185540"/>
        <a:ext cx="1462500" cy="585000"/>
      </dsp:txXfrm>
    </dsp:sp>
    <dsp:sp modelId="{7FBCDA4B-A414-4F0C-A299-6EF0B24CB5FD}">
      <dsp:nvSpPr>
        <dsp:cNvPr id="0" name=""/>
        <dsp:cNvSpPr/>
      </dsp:nvSpPr>
      <dsp:spPr>
        <a:xfrm>
          <a:off x="7160793" y="1015539"/>
          <a:ext cx="892125" cy="89212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684D88-8021-459B-948B-33E8D9FBFBC4}">
      <dsp:nvSpPr>
        <dsp:cNvPr id="0" name=""/>
        <dsp:cNvSpPr/>
      </dsp:nvSpPr>
      <dsp:spPr>
        <a:xfrm>
          <a:off x="7350918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2112B-65AB-4F06-BF1D-CB83FCEEF24C}">
      <dsp:nvSpPr>
        <dsp:cNvPr id="0" name=""/>
        <dsp:cNvSpPr/>
      </dsp:nvSpPr>
      <dsp:spPr>
        <a:xfrm>
          <a:off x="6875606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Board Responsibilities</a:t>
          </a:r>
        </a:p>
      </dsp:txBody>
      <dsp:txXfrm>
        <a:off x="6875606" y="2185540"/>
        <a:ext cx="1462500" cy="585000"/>
      </dsp:txXfrm>
    </dsp:sp>
    <dsp:sp modelId="{9637A16A-90E8-41F2-88B9-87127A4C5E82}">
      <dsp:nvSpPr>
        <dsp:cNvPr id="0" name=""/>
        <dsp:cNvSpPr/>
      </dsp:nvSpPr>
      <dsp:spPr>
        <a:xfrm>
          <a:off x="8879231" y="1015539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F7037B-307A-4082-9309-0FE08096E0E5}">
      <dsp:nvSpPr>
        <dsp:cNvPr id="0" name=""/>
        <dsp:cNvSpPr/>
      </dsp:nvSpPr>
      <dsp:spPr>
        <a:xfrm>
          <a:off x="9069356" y="1205664"/>
          <a:ext cx="511875" cy="5118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1E606-7C45-4C10-BD62-4771FFC82712}">
      <dsp:nvSpPr>
        <dsp:cNvPr id="0" name=""/>
        <dsp:cNvSpPr/>
      </dsp:nvSpPr>
      <dsp:spPr>
        <a:xfrm>
          <a:off x="8594043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Documentation &amp; Access</a:t>
          </a:r>
        </a:p>
      </dsp:txBody>
      <dsp:txXfrm>
        <a:off x="8594043" y="2185540"/>
        <a:ext cx="1462500" cy="585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1DB3E-0E36-4A5A-87DB-C2A9ED1C00D3}">
      <dsp:nvSpPr>
        <dsp:cNvPr id="0" name=""/>
        <dsp:cNvSpPr/>
      </dsp:nvSpPr>
      <dsp:spPr>
        <a:xfrm>
          <a:off x="0" y="689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697FA-A70A-4338-8D61-1926DDBF88D0}">
      <dsp:nvSpPr>
        <dsp:cNvPr id="0" name=""/>
        <dsp:cNvSpPr/>
      </dsp:nvSpPr>
      <dsp:spPr>
        <a:xfrm>
          <a:off x="0" y="6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/>
            <a:t>What functions must continue immediately?</a:t>
          </a:r>
          <a:endParaRPr lang="en-US" sz="2800" kern="1200"/>
        </a:p>
      </dsp:txBody>
      <dsp:txXfrm>
        <a:off x="0" y="689"/>
        <a:ext cx="6797675" cy="806933"/>
      </dsp:txXfrm>
    </dsp:sp>
    <dsp:sp modelId="{BE588AA3-22FD-4569-AB4D-030127F84DFE}">
      <dsp:nvSpPr>
        <dsp:cNvPr id="0" name=""/>
        <dsp:cNvSpPr/>
      </dsp:nvSpPr>
      <dsp:spPr>
        <a:xfrm>
          <a:off x="0" y="807622"/>
          <a:ext cx="6797675" cy="0"/>
        </a:xfrm>
        <a:prstGeom prst="line">
          <a:avLst/>
        </a:prstGeom>
        <a:solidFill>
          <a:schemeClr val="accent2">
            <a:hueOff val="6506"/>
            <a:satOff val="-4479"/>
            <a:lumOff val="-1144"/>
            <a:alphaOff val="0"/>
          </a:schemeClr>
        </a:solidFill>
        <a:ln w="15875" cap="flat" cmpd="sng" algn="ctr">
          <a:solidFill>
            <a:schemeClr val="accent2">
              <a:hueOff val="6506"/>
              <a:satOff val="-4479"/>
              <a:lumOff val="-11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6012A-EFFE-4606-AD2E-E1560C56D170}">
      <dsp:nvSpPr>
        <dsp:cNvPr id="0" name=""/>
        <dsp:cNvSpPr/>
      </dsp:nvSpPr>
      <dsp:spPr>
        <a:xfrm>
          <a:off x="0" y="807622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Payroll and financial approvals</a:t>
          </a:r>
          <a:endParaRPr lang="en-US" sz="2800" kern="1200" dirty="0"/>
        </a:p>
      </dsp:txBody>
      <dsp:txXfrm>
        <a:off x="0" y="807622"/>
        <a:ext cx="6797675" cy="806933"/>
      </dsp:txXfrm>
    </dsp:sp>
    <dsp:sp modelId="{40A2B64E-AFF2-4F95-B339-1194B0EEFD0B}">
      <dsp:nvSpPr>
        <dsp:cNvPr id="0" name=""/>
        <dsp:cNvSpPr/>
      </dsp:nvSpPr>
      <dsp:spPr>
        <a:xfrm>
          <a:off x="0" y="1614556"/>
          <a:ext cx="6797675" cy="0"/>
        </a:xfrm>
        <a:prstGeom prst="line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accent2">
              <a:hueOff val="13013"/>
              <a:satOff val="-8959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E0CC9-8B4F-44BB-A094-E80A022106D8}">
      <dsp:nvSpPr>
        <dsp:cNvPr id="0" name=""/>
        <dsp:cNvSpPr/>
      </dsp:nvSpPr>
      <dsp:spPr>
        <a:xfrm>
          <a:off x="0" y="1614556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Grant reporting and compliance</a:t>
          </a:r>
          <a:endParaRPr lang="en-US" sz="2800" kern="1200" dirty="0"/>
        </a:p>
      </dsp:txBody>
      <dsp:txXfrm>
        <a:off x="0" y="1614556"/>
        <a:ext cx="6797675" cy="806933"/>
      </dsp:txXfrm>
    </dsp:sp>
    <dsp:sp modelId="{9468CD0F-B0B3-4CBF-8480-2AB6FF158386}">
      <dsp:nvSpPr>
        <dsp:cNvPr id="0" name=""/>
        <dsp:cNvSpPr/>
      </dsp:nvSpPr>
      <dsp:spPr>
        <a:xfrm>
          <a:off x="0" y="2421489"/>
          <a:ext cx="6797675" cy="0"/>
        </a:xfrm>
        <a:prstGeom prst="line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C8701-1EBC-43C5-9089-8805FA49EC0C}">
      <dsp:nvSpPr>
        <dsp:cNvPr id="0" name=""/>
        <dsp:cNvSpPr/>
      </dsp:nvSpPr>
      <dsp:spPr>
        <a:xfrm>
          <a:off x="0" y="24214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Client and community services</a:t>
          </a:r>
          <a:endParaRPr lang="en-US" sz="2800" kern="1200" dirty="0"/>
        </a:p>
      </dsp:txBody>
      <dsp:txXfrm>
        <a:off x="0" y="2421489"/>
        <a:ext cx="6797675" cy="806933"/>
      </dsp:txXfrm>
    </dsp:sp>
    <dsp:sp modelId="{065BC8DD-A34F-4B65-8F2F-D3D611886756}">
      <dsp:nvSpPr>
        <dsp:cNvPr id="0" name=""/>
        <dsp:cNvSpPr/>
      </dsp:nvSpPr>
      <dsp:spPr>
        <a:xfrm>
          <a:off x="0" y="3228422"/>
          <a:ext cx="6797675" cy="0"/>
        </a:xfrm>
        <a:prstGeom prst="line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accent2">
              <a:hueOff val="26025"/>
              <a:satOff val="-17917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74AD52-3AB3-4669-90BA-1A88B86549D9}">
      <dsp:nvSpPr>
        <dsp:cNvPr id="0" name=""/>
        <dsp:cNvSpPr/>
      </dsp:nvSpPr>
      <dsp:spPr>
        <a:xfrm>
          <a:off x="0" y="3228422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Vendor and partner communications</a:t>
          </a:r>
          <a:endParaRPr lang="en-US" sz="2800" kern="1200" dirty="0"/>
        </a:p>
      </dsp:txBody>
      <dsp:txXfrm>
        <a:off x="0" y="3228422"/>
        <a:ext cx="6797675" cy="806933"/>
      </dsp:txXfrm>
    </dsp:sp>
    <dsp:sp modelId="{19D4B69E-B3B1-493F-B678-C112D03B04F7}">
      <dsp:nvSpPr>
        <dsp:cNvPr id="0" name=""/>
        <dsp:cNvSpPr/>
      </dsp:nvSpPr>
      <dsp:spPr>
        <a:xfrm>
          <a:off x="0" y="4035355"/>
          <a:ext cx="6797675" cy="0"/>
        </a:xfrm>
        <a:prstGeom prst="line">
          <a:avLst/>
        </a:prstGeom>
        <a:solidFill>
          <a:schemeClr val="accent2">
            <a:hueOff val="32532"/>
            <a:satOff val="-22397"/>
            <a:lumOff val="-5719"/>
            <a:alphaOff val="0"/>
          </a:schemeClr>
        </a:solidFill>
        <a:ln w="15875" cap="flat" cmpd="sng" algn="ctr">
          <a:solidFill>
            <a:schemeClr val="accent2">
              <a:hueOff val="32532"/>
              <a:satOff val="-22397"/>
              <a:lumOff val="-5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25FD4-1B43-4563-A26A-FD3080137C97}">
      <dsp:nvSpPr>
        <dsp:cNvPr id="0" name=""/>
        <dsp:cNvSpPr/>
      </dsp:nvSpPr>
      <dsp:spPr>
        <a:xfrm>
          <a:off x="0" y="4035355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Board coordination</a:t>
          </a:r>
          <a:endParaRPr lang="en-US" sz="2800" kern="1200" dirty="0"/>
        </a:p>
      </dsp:txBody>
      <dsp:txXfrm>
        <a:off x="0" y="4035355"/>
        <a:ext cx="6797675" cy="806933"/>
      </dsp:txXfrm>
    </dsp:sp>
    <dsp:sp modelId="{478AE32A-0438-49E6-89FE-4F9F82EE16D1}">
      <dsp:nvSpPr>
        <dsp:cNvPr id="0" name=""/>
        <dsp:cNvSpPr/>
      </dsp:nvSpPr>
      <dsp:spPr>
        <a:xfrm>
          <a:off x="0" y="4842289"/>
          <a:ext cx="6797675" cy="0"/>
        </a:xfrm>
        <a:prstGeom prst="line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88509-20CD-49AE-A877-C84F8588DFAA}">
      <dsp:nvSpPr>
        <dsp:cNvPr id="0" name=""/>
        <dsp:cNvSpPr/>
      </dsp:nvSpPr>
      <dsp:spPr>
        <a:xfrm>
          <a:off x="0" y="48422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      Human resources oversight</a:t>
          </a:r>
          <a:endParaRPr lang="en-US" sz="2800" kern="1200" dirty="0"/>
        </a:p>
      </dsp:txBody>
      <dsp:txXfrm>
        <a:off x="0" y="4842289"/>
        <a:ext cx="6797675" cy="8069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688FC-8786-4FA9-8CE0-8C9E271F3427}">
      <dsp:nvSpPr>
        <dsp:cNvPr id="0" name=""/>
        <dsp:cNvSpPr/>
      </dsp:nvSpPr>
      <dsp:spPr>
        <a:xfrm>
          <a:off x="0" y="0"/>
          <a:ext cx="6797675" cy="5649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608" tIns="419608" rIns="419608" bIns="419608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/>
            <a:t>Does Your Organization Have:</a:t>
          </a:r>
          <a:endParaRPr lang="en-US" sz="5900" kern="1200"/>
        </a:p>
      </dsp:txBody>
      <dsp:txXfrm>
        <a:off x="0" y="0"/>
        <a:ext cx="6797675" cy="3050952"/>
      </dsp:txXfrm>
    </dsp:sp>
    <dsp:sp modelId="{E7629E1D-BF83-40DA-8C08-986A1FA41170}">
      <dsp:nvSpPr>
        <dsp:cNvPr id="0" name=""/>
        <dsp:cNvSpPr/>
      </dsp:nvSpPr>
      <dsp:spPr>
        <a:xfrm>
          <a:off x="0" y="2937954"/>
          <a:ext cx="6797675" cy="259895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Interim leadership identified</a:t>
          </a:r>
          <a:br>
            <a:rPr lang="en-US" sz="2000" kern="1200"/>
          </a:br>
          <a:r>
            <a:rPr lang="en-US" sz="2000" kern="1200"/>
            <a:t>Updated contact lists</a:t>
          </a:r>
          <a:br>
            <a:rPr lang="en-US" sz="2000" kern="1200"/>
          </a:br>
          <a:r>
            <a:rPr lang="en-US" sz="2000" kern="1200"/>
            <a:t>Board emergency procedures</a:t>
          </a:r>
          <a:br>
            <a:rPr lang="en-US" sz="2000" kern="1200"/>
          </a:br>
          <a:r>
            <a:rPr lang="en-US" sz="2000" kern="1200"/>
            <a:t>Communication templates</a:t>
          </a:r>
          <a:br>
            <a:rPr lang="en-US" sz="2000" kern="1200"/>
          </a:br>
          <a:r>
            <a:rPr lang="en-US" sz="2000" kern="1200"/>
            <a:t>Access to critical systems</a:t>
          </a:r>
          <a:br>
            <a:rPr lang="en-US" sz="2000" kern="1200"/>
          </a:br>
          <a:r>
            <a:rPr lang="en-US" sz="2000" kern="1200"/>
            <a:t>Delegated authority documentation</a:t>
          </a:r>
          <a:br>
            <a:rPr lang="en-US" sz="2000" kern="1200"/>
          </a:br>
          <a:r>
            <a:rPr lang="en-US" sz="2000" kern="1200"/>
            <a:t>Cross-trained staff</a:t>
          </a:r>
          <a:br>
            <a:rPr lang="en-US" sz="2000" kern="1200"/>
          </a:br>
          <a:r>
            <a:rPr lang="en-US" sz="2000" kern="1200"/>
            <a:t>Secure file storage</a:t>
          </a:r>
          <a:br>
            <a:rPr lang="en-US" sz="2000" kern="1200"/>
          </a:br>
          <a:r>
            <a:rPr lang="en-US" sz="2000" kern="1200"/>
            <a:t>Annual plan review process</a:t>
          </a:r>
        </a:p>
      </dsp:txBody>
      <dsp:txXfrm>
        <a:off x="0" y="2937954"/>
        <a:ext cx="6797675" cy="2598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54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8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48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8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2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0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5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3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0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44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0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65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wells@corningplace.com" TargetMode="External"/><Relationship Id="rId2" Type="http://schemas.openxmlformats.org/officeDocument/2006/relationships/hyperlink" Target="mailto:Dgurnett@hinmanstraub.com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wells@corningplace.com" TargetMode="External"/><Relationship Id="rId2" Type="http://schemas.openxmlformats.org/officeDocument/2006/relationships/hyperlink" Target="mailto:Dgurnett@hinmanstraub.co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5A1B47C8-47A0-4A88-8830-6DEA3B5DE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6F2FD87B-3EFE-263E-05A0-4774C28DB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99" y="660323"/>
            <a:ext cx="6275667" cy="5537353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984BBFDD-E720-4805-A9C8-129FBBF6D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885" y="640080"/>
            <a:ext cx="3659246" cy="292608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FFFF"/>
                </a:solidFill>
              </a:rPr>
              <a:t>Succession Planning</a:t>
            </a: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Webinar Series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6885" y="3578084"/>
            <a:ext cx="3659246" cy="2639835"/>
          </a:xfrm>
        </p:spPr>
        <p:txBody>
          <a:bodyPr>
            <a:normAutofit/>
          </a:bodyPr>
          <a:lstStyle/>
          <a:p>
            <a:endParaRPr lang="en-US" sz="1500" b="1" dirty="0">
              <a:solidFill>
                <a:srgbClr val="FFFFFF"/>
              </a:solidFill>
              <a:latin typeface="Candara" panose="020E0502030303020204" pitchFamily="34" charset="0"/>
            </a:endParaRPr>
          </a:p>
          <a:p>
            <a:r>
              <a:rPr lang="en-US" sz="1500" b="1" dirty="0">
                <a:solidFill>
                  <a:srgbClr val="FFFFFF"/>
                </a:solidFill>
                <a:latin typeface="Candara" panose="020E0502030303020204" pitchFamily="34" charset="0"/>
              </a:rPr>
              <a:t>Webinar #3</a:t>
            </a:r>
          </a:p>
          <a:p>
            <a:r>
              <a:rPr lang="en-US" sz="1500" b="1" dirty="0">
                <a:solidFill>
                  <a:srgbClr val="FFFFFF"/>
                </a:solidFill>
                <a:latin typeface="Candara" panose="020E0502030303020204" pitchFamily="34" charset="0"/>
              </a:rPr>
              <a:t>Crisis readiness:  Emergency Succession Planning in Action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AC4BE46-4A77-42FE-9D15-065CDB2F8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92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1251-EF3D-5D4D-0EA1-955BF7B0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Immediate response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2FE19-1F52-4384-922C-465020637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r>
              <a:rPr lang="en-US" sz="2800" dirty="0"/>
              <a:t>First 24 – 72 hours:</a:t>
            </a:r>
          </a:p>
          <a:p>
            <a:endParaRPr lang="en-US" sz="2800" dirty="0"/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Notify Board Chair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Activate succession plan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Designate interim leadership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Secure systems and access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Communicate with staff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Review immediate deadlines and obligations</a:t>
            </a:r>
          </a:p>
          <a:p>
            <a:endParaRPr lang="en-US" dirty="0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C870ED20-668A-1B1F-3C31-B689AF86A93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799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83DED-FCB4-C880-D3AD-A853D2AC9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Identifying critical functions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980541A0-7F8F-F1D5-7FDB-C515F2F6D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89193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7540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03A7E6-B519-4570-073A-CB56F323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Interim leadership structures</a:t>
            </a:r>
          </a:p>
        </p:txBody>
      </p:sp>
      <p:pic>
        <p:nvPicPr>
          <p:cNvPr id="25" name="Graphic 24" descr="Users">
            <a:extLst>
              <a:ext uri="{FF2B5EF4-FFF2-40B4-BE49-F238E27FC236}">
                <a16:creationId xmlns:a16="http://schemas.microsoft.com/office/drawing/2014/main" id="{97AE3094-2EEA-9579-81BC-89DBD7702C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C4B99-4C96-588B-B4EC-09476F01B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Common Interim Leadership Models:</a:t>
            </a:r>
          </a:p>
          <a:p>
            <a:pPr lvl="1" defTabSz="457200">
              <a:spcBef>
                <a:spcPct val="200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 sz="18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Internal Interim Executive</a:t>
            </a:r>
          </a:p>
          <a:p>
            <a:pPr lvl="1" defTabSz="457200">
              <a:spcBef>
                <a:spcPct val="200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 sz="18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Shared Leadership Team</a:t>
            </a:r>
          </a:p>
          <a:p>
            <a:pPr lvl="1" defTabSz="457200">
              <a:spcBef>
                <a:spcPct val="200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 sz="18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Board-Led Oversight</a:t>
            </a:r>
          </a:p>
          <a:p>
            <a:pPr lvl="1" defTabSz="457200">
              <a:spcBef>
                <a:spcPct val="200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  <a:defRPr sz="18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External Interim Consultant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Interim roles should be identified BEFORE a crisis occurs.</a:t>
            </a:r>
          </a:p>
          <a:p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12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3D8F9-6B19-F35D-0428-4463FCB4D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Protecting institutional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F46D5-7D98-FED1-9594-1F143CA73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96" y="1862986"/>
            <a:ext cx="6454987" cy="4023360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en-US" sz="2400" dirty="0"/>
              <a:t>Critical information should be centralized and accessible:</a:t>
            </a:r>
          </a:p>
          <a:p>
            <a:pPr marL="0" indent="0">
              <a:buNone/>
              <a:defRPr sz="1800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Passwords and system access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Grant calendars and reporting deadlines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Contracts and vendor contacts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Financial records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HR documentation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000" dirty="0"/>
              <a:t>Board policies and governance materials</a:t>
            </a:r>
          </a:p>
          <a:p>
            <a:endParaRPr lang="en-US" dirty="0"/>
          </a:p>
        </p:txBody>
      </p:sp>
      <p:pic>
        <p:nvPicPr>
          <p:cNvPr id="7" name="Graphic 6" descr="Document">
            <a:extLst>
              <a:ext uri="{FF2B5EF4-FFF2-40B4-BE49-F238E27FC236}">
                <a16:creationId xmlns:a16="http://schemas.microsoft.com/office/drawing/2014/main" id="{517FE1EF-64CC-1E0F-477F-1CD500669E3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30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D2877-1DB3-F054-E245-8E51D6B1E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board’s role during a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0D274-A149-03C9-9262-3413FC7CE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301" y="1837106"/>
            <a:ext cx="10280963" cy="4435425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en-US" sz="2800" dirty="0"/>
              <a:t>Board Responsibilities:</a:t>
            </a:r>
          </a:p>
          <a:p>
            <a:pPr marL="0" indent="0">
              <a:buNone/>
              <a:defRPr sz="1800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Activate the succession plan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Support interim leadership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Ensure operational continuity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Maintain stakeholder confidence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Avoid operational micromanagement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200" dirty="0"/>
              <a:t>Begin long-term transition planning if necessary</a:t>
            </a:r>
          </a:p>
          <a:p>
            <a:pPr algn="ctr"/>
            <a:endParaRPr lang="en-US" sz="24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board governs through the crisis— it should not become the crisis.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7" name="Graphic 6" descr="Onboarding">
            <a:extLst>
              <a:ext uri="{FF2B5EF4-FFF2-40B4-BE49-F238E27FC236}">
                <a16:creationId xmlns:a16="http://schemas.microsoft.com/office/drawing/2014/main" id="{E019FB69-4BE1-1C02-2905-27A1045DD6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20571" y="2006632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090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36AF1-1DA9-53FE-CBB0-9B11CAF21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Crisis Communication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70281-3041-F6B7-50B1-F0ED7BAC8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737360"/>
            <a:ext cx="7660641" cy="4541520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/>
              <a:t>Effective crisis management is preparation. </a:t>
            </a:r>
          </a:p>
          <a:p>
            <a:pPr fontAlgn="base"/>
            <a:r>
              <a:rPr lang="en-US" dirty="0"/>
              <a:t>Critical components of a CCP include: </a:t>
            </a:r>
          </a:p>
          <a:p>
            <a:pPr fontAlgn="base"/>
            <a:endParaRPr lang="en-US" dirty="0"/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Crisis Communication Team</a:t>
            </a:r>
            <a:r>
              <a:rPr lang="en-US" sz="2000" dirty="0"/>
              <a:t>: Identify key personnel responsible for managing communication.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Stakeholder Map</a:t>
            </a:r>
            <a:r>
              <a:rPr lang="en-US" sz="2000" dirty="0"/>
              <a:t>: Understand who needs to receive communication, when (sequence), and how—board directors, staff, community partners, media, and local authorities.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Message Templates</a:t>
            </a:r>
            <a:r>
              <a:rPr lang="en-US" sz="2000" dirty="0"/>
              <a:t>: Develop pre-approved templates for various scenarios to speed up response times while ensuring consistency and clarity.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Communication Channels</a:t>
            </a:r>
            <a:r>
              <a:rPr lang="en-US" sz="2000" dirty="0"/>
              <a:t>: Ensure redundancy by utilizing multiple channels (personal email, e-newsletter, SMS, websites, and social media) to reach stakeholders effectively. </a:t>
            </a:r>
          </a:p>
          <a:p>
            <a:endParaRPr lang="en-US" sz="1700" dirty="0"/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FED3376D-1145-B045-192C-E9F4F01244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670810" y="207410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6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EEFEF6-6D62-DCFA-D46A-D77D15F95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4AF6-F62A-A28D-CF64-846DAA4A8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Communication during crisis</a:t>
            </a: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7FD48BD2-15D8-4EA3-6553-F01681AC8F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6432" y="2104325"/>
            <a:ext cx="3094997" cy="309499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B4284-7B42-6251-B1D3-52B983EB1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733" y="1845734"/>
            <a:ext cx="7277947" cy="444330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When a crisis occurs, organizations should follow core principles to ensure communication is timely and effective: </a:t>
            </a:r>
          </a:p>
          <a:p>
            <a:pPr fontAlgn="base"/>
            <a:endParaRPr lang="en-US" dirty="0"/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Speed</a:t>
            </a:r>
            <a:r>
              <a:rPr lang="en-US" sz="2000" dirty="0"/>
              <a:t>: The first few hours of a crisis are critical. Delayed responses can lead to misinformation and erode trust. 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Accuracy</a:t>
            </a:r>
            <a:r>
              <a:rPr lang="en-US" sz="2000" dirty="0"/>
              <a:t>: Credibility and trust are essential.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Clarity</a:t>
            </a:r>
            <a:r>
              <a:rPr lang="en-US" sz="2000" dirty="0"/>
              <a:t>: Avoid jargon or overly technical language. Stakeholders need clear, concise, and actionable messages. 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Consistency</a:t>
            </a:r>
            <a:r>
              <a:rPr lang="en-US" sz="2000" dirty="0"/>
              <a:t>: Mixed messages create confusion. Sticking with one trained spokesperson, when possible, will also provide consistency in messaging.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Empathy</a:t>
            </a:r>
            <a:r>
              <a:rPr lang="en-US" sz="2000" dirty="0"/>
              <a:t>: Acknowledge the emotional impact of the crisis (which can vary).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917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B11A3A-950F-EDE3-BCBD-382852A8B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73B3C-D97A-5390-F69E-8489C45B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20562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Post crisis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67220-DB91-685D-112F-A5095AF18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7792721" cy="4331546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/>
              <a:t>Once the immediate situation has passed, post-crisis communication is just as important to ensure normalcy and a path forward.  </a:t>
            </a:r>
          </a:p>
          <a:p>
            <a:pPr fontAlgn="base"/>
            <a:r>
              <a:rPr lang="en-US" dirty="0"/>
              <a:t>It is important to: </a:t>
            </a:r>
          </a:p>
          <a:p>
            <a:pPr fontAlgn="base"/>
            <a:endParaRPr lang="en-US" dirty="0"/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Provide Updates</a:t>
            </a:r>
            <a:r>
              <a:rPr lang="en-US" sz="2000" dirty="0"/>
              <a:t>: Let stakeholders know what has been resolved, what remains ongoing, and any long-term changes.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Evaluate</a:t>
            </a:r>
            <a:r>
              <a:rPr lang="en-US" sz="2000" dirty="0"/>
              <a:t>: Assess the communication process—what worked, what didn’t, and what needs to change in future planning.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Show Appreciation</a:t>
            </a:r>
            <a:r>
              <a:rPr lang="en-US" sz="2000" dirty="0"/>
              <a:t>: Recognize the efforts of staff, partners, and the community. Gratitude boosts morale and strengthens relationships. This is very important.  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2000" u="sng" dirty="0"/>
              <a:t>Document and Archive</a:t>
            </a:r>
            <a:r>
              <a:rPr lang="en-US" sz="2000" dirty="0"/>
              <a:t>: Keep detailed records of all communications for legal, compliance, and training purposes. </a:t>
            </a:r>
          </a:p>
          <a:p>
            <a:endParaRPr lang="en-US" sz="1900" dirty="0"/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B21D765D-F291-8022-EFBF-95FA31DDDC5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670810" y="2051572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9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1CA754-43CF-513B-3D2B-8754B8307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Key takeaways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80789-BEB7-FD81-C09D-F86D41EE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800" dirty="0"/>
              <a:t>Emergency succession planning is about:</a:t>
            </a:r>
          </a:p>
          <a:p>
            <a:pPr marL="0" indent="0">
              <a:buNone/>
              <a:defRPr sz="1800"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Stability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Continuity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Preparedness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Protecting organizational mission</a:t>
            </a:r>
          </a:p>
          <a:p>
            <a:pPr lvl="1">
              <a:buFont typeface="Wingdings" panose="05000000000000000000" pitchFamily="2" charset="2"/>
              <a:buChar char="Ø"/>
              <a:defRPr sz="1800"/>
            </a:pPr>
            <a:r>
              <a:rPr lang="en-US" sz="2400" dirty="0"/>
              <a:t>Maintaining stakeholder confidence</a:t>
            </a:r>
          </a:p>
          <a:p>
            <a:pPr marL="0" indent="0">
              <a:buNone/>
              <a:defRPr sz="1800"/>
            </a:pPr>
            <a:endParaRPr lang="en-US" dirty="0"/>
          </a:p>
          <a:p>
            <a:pPr marL="0" indent="0" algn="ctr">
              <a:buNone/>
              <a:defRPr sz="1800"/>
            </a:pPr>
            <a:r>
              <a:rPr lang="en-US" sz="2800" dirty="0"/>
              <a:t>The best crisis plans are developed before they are ever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45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664F4B-A089-BAFD-97A8-DA89B188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Emergency succession planning checklist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2B08801F-DBFD-4CD6-4872-D5AC64883C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53943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714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FF584-7A6B-10AE-999E-00699BD5E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E3AC6-24D6-66AE-F7D2-8B74D76CE3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201168" lvl="1" indent="0">
              <a:buNone/>
            </a:pPr>
            <a:r>
              <a:rPr lang="en-US" sz="2400" dirty="0"/>
              <a:t>Donna Stelling-Gurnett</a:t>
            </a:r>
          </a:p>
          <a:p>
            <a:pPr marL="201168" lvl="1" indent="0">
              <a:buNone/>
            </a:pPr>
            <a:r>
              <a:rPr lang="en-US" sz="2400" dirty="0"/>
              <a:t>VP, Association Management Services</a:t>
            </a:r>
          </a:p>
          <a:p>
            <a:pPr marL="201168" lvl="1" indent="0">
              <a:buNone/>
            </a:pPr>
            <a:r>
              <a:rPr lang="en-US" sz="2400" dirty="0"/>
              <a:t>Hinman Straub, PC</a:t>
            </a:r>
          </a:p>
          <a:p>
            <a:pPr marL="201168" lvl="1" indent="0">
              <a:buNone/>
            </a:pPr>
            <a:r>
              <a:rPr lang="en-US" sz="2400" dirty="0"/>
              <a:t>121 State Street</a:t>
            </a:r>
          </a:p>
          <a:p>
            <a:pPr marL="201168" lvl="1" indent="0">
              <a:buNone/>
            </a:pPr>
            <a:r>
              <a:rPr lang="en-US" sz="2400" dirty="0"/>
              <a:t>Albany, NY 12207</a:t>
            </a:r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/>
              <a:t>Email:  </a:t>
            </a:r>
            <a:r>
              <a:rPr lang="en-US" sz="2400" dirty="0">
                <a:hlinkClick r:id="rId2"/>
              </a:rPr>
              <a:t>Dgurnett@hinmanstraub.com</a:t>
            </a:r>
            <a:r>
              <a:rPr lang="en-US" sz="2400" b="1" dirty="0"/>
              <a:t>	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459B9-A9A0-8F8B-AFAB-2AF132A94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9015" y="1845734"/>
            <a:ext cx="4937760" cy="4023360"/>
          </a:xfrm>
        </p:spPr>
        <p:txBody>
          <a:bodyPr/>
          <a:lstStyle/>
          <a:p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Chyresse Wells, APR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Vice President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Corning Place Communications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121 State Street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Albany, NY 12207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Email: </a:t>
            </a:r>
            <a:r>
              <a:rPr lang="en-US" sz="2400" dirty="0">
                <a:hlinkClick r:id="rId3"/>
              </a:rPr>
              <a:t>Cwells@corningplace.com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79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285B8-6F1E-60F9-89F6-DBC6548A5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Open Discussion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FAC4E6-34B4-BE25-5732-61ACA86A6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marL="0" marR="0" algn="ctr">
              <a:spcAft>
                <a:spcPts val="800"/>
              </a:spcAft>
            </a:pPr>
            <a:endParaRPr lang="en-US" sz="2800" b="1" kern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What would be the biggest operational challenge your organization would face during an unexpected leadership transition?</a:t>
            </a:r>
            <a:endParaRPr lang="en-US" sz="2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28" name="Graphic 27" descr="Board Room">
            <a:extLst>
              <a:ext uri="{FF2B5EF4-FFF2-40B4-BE49-F238E27FC236}">
                <a16:creationId xmlns:a16="http://schemas.microsoft.com/office/drawing/2014/main" id="{715D4EB4-8737-3419-7382-00713F2372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18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5C8D2C1-DA83-420D-9635-D52CE066B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4F74C9-6A0B-409E-AD1C-45B58BE91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486A9D-1265-4B57-91E6-68E666B97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90AA6468-80AC-4DDF-9CFB-C7A9507E2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A07885-B47C-CFEF-43A0-872460387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0080"/>
            <a:ext cx="365924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Questions…</a:t>
            </a:r>
          </a:p>
        </p:txBody>
      </p:sp>
      <p:pic>
        <p:nvPicPr>
          <p:cNvPr id="5" name="Picture 4" descr="Yellow question mark">
            <a:extLst>
              <a:ext uri="{FF2B5EF4-FFF2-40B4-BE49-F238E27FC236}">
                <a16:creationId xmlns:a16="http://schemas.microsoft.com/office/drawing/2014/main" id="{F439D2C2-028D-1A32-F601-2DF8A232DF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926"/>
          <a:stretch>
            <a:fillRect/>
          </a:stretch>
        </p:blipFill>
        <p:spPr>
          <a:xfrm>
            <a:off x="4639733" y="10"/>
            <a:ext cx="7552266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AB900CC-5074-4746-A1A4-AF640455B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40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7992E4-1F28-0E19-9563-08BEA05AC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89E9C5-B352-AFBC-946F-1176FF479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A3CF3F-97A3-517A-DC1F-BDD8722A7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6091CD-E206-C138-3C27-B8948B5F1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73" y="605896"/>
            <a:ext cx="3666931" cy="564620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Thursday, May 21st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ED9FE-B5EC-3EEC-FD38-18B82DB1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CB525-BC8F-6D97-0B72-D9A2AE766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Candara" panose="020E0502030303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Sustaining Leadership: Long-Term Succession and Talent Development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92608" lvl="1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Candara" panose="020E0502030303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Effective succession planning goes beyond contingency planning. This session addresses long-term strategies for identifying and developing future leaders, strengthening internal talent pipelines, and embedding succession planning into organizational culture and strategic planning processes.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39922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8E811-1B3B-63ED-3787-437F2A4C6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5C77D-1F7B-B77B-A7D8-25419EDA5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C1C3B-6FCB-ACAB-899E-4843BE44AC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201168" lvl="1" indent="0">
              <a:buNone/>
            </a:pPr>
            <a:r>
              <a:rPr lang="en-US" sz="2400" dirty="0"/>
              <a:t>Donna Stelling-Gurnett</a:t>
            </a:r>
          </a:p>
          <a:p>
            <a:pPr marL="201168" lvl="1" indent="0">
              <a:buNone/>
            </a:pPr>
            <a:r>
              <a:rPr lang="en-US" sz="2400" dirty="0"/>
              <a:t>VP, Association Management Services</a:t>
            </a:r>
          </a:p>
          <a:p>
            <a:pPr marL="201168" lvl="1" indent="0">
              <a:buNone/>
            </a:pPr>
            <a:r>
              <a:rPr lang="en-US" sz="2400" dirty="0"/>
              <a:t>Hinman Straub, PC</a:t>
            </a:r>
          </a:p>
          <a:p>
            <a:pPr marL="201168" lvl="1" indent="0">
              <a:buNone/>
            </a:pPr>
            <a:r>
              <a:rPr lang="en-US" sz="2400" dirty="0"/>
              <a:t>121 State Street</a:t>
            </a:r>
          </a:p>
          <a:p>
            <a:pPr marL="201168" lvl="1" indent="0">
              <a:buNone/>
            </a:pPr>
            <a:r>
              <a:rPr lang="en-US" sz="2400" dirty="0"/>
              <a:t>Albany, NY 12207</a:t>
            </a:r>
          </a:p>
          <a:p>
            <a:pPr marL="201168" lvl="1" indent="0">
              <a:buNone/>
            </a:pPr>
            <a:endParaRPr lang="en-US" sz="2400" dirty="0"/>
          </a:p>
          <a:p>
            <a:pPr marL="201168" lvl="1" indent="0">
              <a:buNone/>
            </a:pPr>
            <a:r>
              <a:rPr lang="en-US" sz="2400" dirty="0"/>
              <a:t>Email:  </a:t>
            </a:r>
            <a:r>
              <a:rPr lang="en-US" sz="2400" dirty="0">
                <a:hlinkClick r:id="rId2"/>
              </a:rPr>
              <a:t>Dgurnett@hinmanstraub.com</a:t>
            </a:r>
            <a:r>
              <a:rPr lang="en-US" sz="2400" b="1" dirty="0"/>
              <a:t>		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DEE2D-444E-0CAF-1E85-709632C1C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9015" y="1845734"/>
            <a:ext cx="4937760" cy="4023360"/>
          </a:xfrm>
        </p:spPr>
        <p:txBody>
          <a:bodyPr/>
          <a:lstStyle/>
          <a:p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Chyresse Wells, APR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Vice President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Corning Place Communications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121 State Street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Albany, NY 12207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400" dirty="0"/>
              <a:t>Email: </a:t>
            </a:r>
            <a:r>
              <a:rPr lang="en-US" sz="2400" dirty="0">
                <a:hlinkClick r:id="rId3"/>
              </a:rPr>
              <a:t>Cwells@corningplace.com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8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83D0F-5F1B-9265-7485-AD6304C7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Housekeeping items…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4EAE3-F130-8FAB-8365-93FEEC34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957614" cy="564620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Yes – this webinar (and the entire webinar series) is being recorded and will be made available to NPCNYC members!</a:t>
            </a:r>
          </a:p>
          <a:p>
            <a:endParaRPr lang="en-US" sz="2400" dirty="0"/>
          </a:p>
          <a:p>
            <a:r>
              <a:rPr lang="en-US" sz="2400" dirty="0"/>
              <a:t>I would love engagement during this webinar!  Feel free to use the chat function, the Q&amp;A box or raise your hand and we will unmute you so you can ask your question or offer your thoughts and feedback.</a:t>
            </a:r>
          </a:p>
        </p:txBody>
      </p:sp>
    </p:spTree>
    <p:extLst>
      <p:ext uri="{BB962C8B-B14F-4D97-AF65-F5344CB8AC3E}">
        <p14:creationId xmlns:p14="http://schemas.microsoft.com/office/powerpoint/2010/main" val="304353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b="1">
                <a:solidFill>
                  <a:srgbClr val="FFFFFF"/>
                </a:solidFill>
              </a:rPr>
              <a:t>Goals for today: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0" name="Content Placeholder 2">
            <a:extLst>
              <a:ext uri="{FF2B5EF4-FFF2-40B4-BE49-F238E27FC236}">
                <a16:creationId xmlns:a16="http://schemas.microsoft.com/office/drawing/2014/main" id="{E93BD0ED-BAF3-9207-6FCE-8EA17E54BD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56590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8368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8A5F08-4E95-CA33-53B3-1B2EBAB0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Succession Planning Matters…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0E9FB51-1460-6B62-F96C-6376E4A10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963" y="2158645"/>
            <a:ext cx="10058400" cy="3397961"/>
          </a:xfrm>
        </p:spPr>
      </p:pic>
    </p:spTree>
    <p:extLst>
      <p:ext uri="{BB962C8B-B14F-4D97-AF65-F5344CB8AC3E}">
        <p14:creationId xmlns:p14="http://schemas.microsoft.com/office/powerpoint/2010/main" val="179061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1BEBE-FC6B-BB1F-1E39-A0DD7A7EF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Emergency vs. Planned Transitions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14AA6109-6C86-061D-30EA-B93D607865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31369" y="252663"/>
          <a:ext cx="7676148" cy="6472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80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6D950E4-C71A-8A4B-DD50-EA40DAEDE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What is Emergency Succession Planning?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290C162-0DAA-6302-7FA7-7BE6C4436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6936" y="605896"/>
            <a:ext cx="7344327" cy="5646208"/>
          </a:xfrm>
        </p:spPr>
        <p:txBody>
          <a:bodyPr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Emergency succession planning is a short-term operational continuity strategy that ensures leadership and critical functions continue during an unexpected transition.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Emergency Succession: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Immediate continuity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Crisis response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Temporary leadership structure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sz="1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on operational stability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301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EB3B6-7B52-B53D-813D-223B7FCD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Risks of not having a plan…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40F9A8-3C0B-B994-848D-B409BB9A6D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45335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015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57392-8322-58E6-9F6E-8437EF63D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Core components of an emergency succession plan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9C39D5-73C6-E965-01B6-E67D341C51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2316902"/>
              </p:ext>
            </p:extLst>
          </p:nvPr>
        </p:nvGraphicFramePr>
        <p:xfrm>
          <a:off x="1066800" y="1917360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1498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3.0.5724"/>
  <p:tag name="SLIDO_PRESENTATION_ID" val="8d768fac-5f3b-4252-8ffd-ce49752b75c4"/>
  <p:tag name="SLIDO_EVENT_UUID" val="abf676ea-1cfd-410d-beb9-a68eb54599a1"/>
  <p:tag name="SLIDO_EVENT_SECTION_UUID" val="14074ee7-bf4b-4c76-ad25-33a6877b480a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53D95C306AF14793D9715AA235BB57" ma:contentTypeVersion="12" ma:contentTypeDescription="Create a new document." ma:contentTypeScope="" ma:versionID="9491def40226afffdd7820056b1d795a">
  <xsd:schema xmlns:xsd="http://www.w3.org/2001/XMLSchema" xmlns:xs="http://www.w3.org/2001/XMLSchema" xmlns:p="http://schemas.microsoft.com/office/2006/metadata/properties" xmlns:ns3="e19f2def-6a85-489d-9ae7-8ea3fae1cd24" targetNamespace="http://schemas.microsoft.com/office/2006/metadata/properties" ma:root="true" ma:fieldsID="1dc3ca2d5426eff0886d6f958dab90c7" ns3:_="">
    <xsd:import namespace="e19f2def-6a85-489d-9ae7-8ea3fae1cd2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f2def-6a85-489d-9ae7-8ea3fae1c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19f2def-6a85-489d-9ae7-8ea3fae1cd24" xsi:nil="true"/>
  </documentManagement>
</p:properties>
</file>

<file path=customXml/itemProps1.xml><?xml version="1.0" encoding="utf-8"?>
<ds:datastoreItem xmlns:ds="http://schemas.openxmlformats.org/officeDocument/2006/customXml" ds:itemID="{1458B21C-F36B-4FD8-A846-B36105FB5B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9f2def-6a85-489d-9ae7-8ea3fae1cd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75A3B5-76B6-4E5F-8823-A16AF1785A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EAF6C8-8108-4D13-875D-4F83D9FCB8D7}">
  <ds:schemaRefs>
    <ds:schemaRef ds:uri="e19f2def-6a85-489d-9ae7-8ea3fae1cd24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644</TotalTime>
  <Words>1045</Words>
  <Application>Microsoft Office PowerPoint</Application>
  <PresentationFormat>Widescreen</PresentationFormat>
  <Paragraphs>177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Arial</vt:lpstr>
      <vt:lpstr>Calibri</vt:lpstr>
      <vt:lpstr>Calibri Light</vt:lpstr>
      <vt:lpstr>Candara</vt:lpstr>
      <vt:lpstr>Times New Roman</vt:lpstr>
      <vt:lpstr>Wingdings</vt:lpstr>
      <vt:lpstr>Retrospect</vt:lpstr>
      <vt:lpstr>Succession Planning Webinar Series </vt:lpstr>
      <vt:lpstr>Introductions…</vt:lpstr>
      <vt:lpstr>Housekeeping items…</vt:lpstr>
      <vt:lpstr>Goals for today:</vt:lpstr>
      <vt:lpstr>Why Succession Planning Matters…</vt:lpstr>
      <vt:lpstr>Emergency vs. Planned Transitions</vt:lpstr>
      <vt:lpstr>What is Emergency Succession Planning?</vt:lpstr>
      <vt:lpstr>Risks of not having a plan…</vt:lpstr>
      <vt:lpstr>Core components of an emergency succession plan</vt:lpstr>
      <vt:lpstr>Immediate response protocols</vt:lpstr>
      <vt:lpstr>Identifying critical functions</vt:lpstr>
      <vt:lpstr>Interim leadership structures</vt:lpstr>
      <vt:lpstr>Protecting institutional knowledge</vt:lpstr>
      <vt:lpstr>The board’s role during a crisis</vt:lpstr>
      <vt:lpstr>Crisis Communication Plan</vt:lpstr>
      <vt:lpstr>Communication during crisis</vt:lpstr>
      <vt:lpstr>Post crisis communication</vt:lpstr>
      <vt:lpstr>Key takeaways</vt:lpstr>
      <vt:lpstr>Emergency succession planning checklist</vt:lpstr>
      <vt:lpstr>Open Discussion</vt:lpstr>
      <vt:lpstr>Questions…</vt:lpstr>
      <vt:lpstr>Thursday, May 21st</vt:lpstr>
      <vt:lpstr>Introductions…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APC Winter Membership Meeting</dc:title>
  <dc:creator>Donna Gurnett</dc:creator>
  <cp:lastModifiedBy>Donna Gurnett</cp:lastModifiedBy>
  <cp:revision>18</cp:revision>
  <dcterms:created xsi:type="dcterms:W3CDTF">2023-01-24T20:34:35Z</dcterms:created>
  <dcterms:modified xsi:type="dcterms:W3CDTF">2026-05-13T21:15:00Z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0x0101006253D95C306AF14793D9715AA235BB57</vt:lpwstr>
  </property>
</Properties>
</file>