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10" r:id="rId4"/>
  </p:sldMasterIdLst>
  <p:sldIdLst>
    <p:sldId id="256" r:id="rId5"/>
    <p:sldId id="294" r:id="rId6"/>
    <p:sldId id="295" r:id="rId7"/>
    <p:sldId id="257" r:id="rId8"/>
    <p:sldId id="302" r:id="rId9"/>
    <p:sldId id="303" r:id="rId10"/>
    <p:sldId id="338" r:id="rId11"/>
    <p:sldId id="328" r:id="rId12"/>
    <p:sldId id="316" r:id="rId13"/>
    <p:sldId id="319" r:id="rId14"/>
    <p:sldId id="329" r:id="rId15"/>
    <p:sldId id="330" r:id="rId16"/>
    <p:sldId id="331" r:id="rId17"/>
    <p:sldId id="339" r:id="rId18"/>
    <p:sldId id="340" r:id="rId19"/>
    <p:sldId id="341" r:id="rId20"/>
    <p:sldId id="342" r:id="rId21"/>
    <p:sldId id="337" r:id="rId22"/>
    <p:sldId id="332" r:id="rId23"/>
    <p:sldId id="333" r:id="rId24"/>
    <p:sldId id="334" r:id="rId25"/>
    <p:sldId id="335" r:id="rId26"/>
    <p:sldId id="336" r:id="rId27"/>
    <p:sldId id="323" r:id="rId28"/>
    <p:sldId id="313" r:id="rId29"/>
    <p:sldId id="290" r:id="rId30"/>
    <p:sldId id="297" r:id="rId31"/>
    <p:sldId id="325" r:id="rId32"/>
  </p:sldIdLst>
  <p:sldSz cx="12192000" cy="6858000"/>
  <p:notesSz cx="6858000" cy="9144000"/>
  <p:custDataLst>
    <p:tags r:id="rId3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87CA94-F3D6-48BA-A566-4611B7A2BD76}" v="94" dt="2026-05-20T22:57:30.1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5" autoAdjust="0"/>
    <p:restoredTop sz="94660"/>
  </p:normalViewPr>
  <p:slideViewPr>
    <p:cSldViewPr snapToGrid="0">
      <p:cViewPr varScale="1">
        <p:scale>
          <a:sx n="64" d="100"/>
          <a:sy n="64" d="100"/>
        </p:scale>
        <p:origin x="55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gs" Target="tags/tag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nna Gurnett" userId="66978072-17d4-44f8-ab06-c36ea5698064" providerId="ADAL" clId="{A587CA94-F3D6-48BA-A566-4611B7A2BD76}"/>
    <pc:docChg chg="undo custSel addSld delSld modSld sldOrd">
      <pc:chgData name="Donna Gurnett" userId="66978072-17d4-44f8-ab06-c36ea5698064" providerId="ADAL" clId="{A587CA94-F3D6-48BA-A566-4611B7A2BD76}" dt="2026-05-20T23:01:05.587" v="1714" actId="20577"/>
      <pc:docMkLst>
        <pc:docMk/>
      </pc:docMkLst>
      <pc:sldChg chg="modSp mod">
        <pc:chgData name="Donna Gurnett" userId="66978072-17d4-44f8-ab06-c36ea5698064" providerId="ADAL" clId="{A587CA94-F3D6-48BA-A566-4611B7A2BD76}" dt="2026-05-20T21:42:55.776" v="4"/>
        <pc:sldMkLst>
          <pc:docMk/>
          <pc:sldMk cId="3635092062" sldId="256"/>
        </pc:sldMkLst>
        <pc:spChg chg="mod">
          <ac:chgData name="Donna Gurnett" userId="66978072-17d4-44f8-ab06-c36ea5698064" providerId="ADAL" clId="{A587CA94-F3D6-48BA-A566-4611B7A2BD76}" dt="2026-05-20T21:42:55.776" v="4"/>
          <ac:spMkLst>
            <pc:docMk/>
            <pc:sldMk cId="3635092062" sldId="256"/>
            <ac:spMk id="3" creationId="{00000000-0000-0000-0000-000000000000}"/>
          </ac:spMkLst>
        </pc:spChg>
      </pc:sldChg>
      <pc:sldChg chg="modSp">
        <pc:chgData name="Donna Gurnett" userId="66978072-17d4-44f8-ab06-c36ea5698064" providerId="ADAL" clId="{A587CA94-F3D6-48BA-A566-4611B7A2BD76}" dt="2026-05-20T22:57:30.149" v="1707"/>
        <pc:sldMkLst>
          <pc:docMk/>
          <pc:sldMk cId="3078368542" sldId="257"/>
        </pc:sldMkLst>
        <pc:graphicFrameChg chg="mod">
          <ac:chgData name="Donna Gurnett" userId="66978072-17d4-44f8-ab06-c36ea5698064" providerId="ADAL" clId="{A587CA94-F3D6-48BA-A566-4611B7A2BD76}" dt="2026-05-20T22:57:30.149" v="1707"/>
          <ac:graphicFrameMkLst>
            <pc:docMk/>
            <pc:sldMk cId="3078368542" sldId="257"/>
            <ac:graphicFrameMk id="70" creationId="{E93BD0ED-BAF3-9207-6FCE-8EA17E54BDC5}"/>
          </ac:graphicFrameMkLst>
        </pc:graphicFrameChg>
      </pc:sldChg>
      <pc:sldChg chg="del">
        <pc:chgData name="Donna Gurnett" userId="66978072-17d4-44f8-ab06-c36ea5698064" providerId="ADAL" clId="{A587CA94-F3D6-48BA-A566-4611B7A2BD76}" dt="2026-05-20T21:52:19.263" v="321" actId="47"/>
        <pc:sldMkLst>
          <pc:docMk/>
          <pc:sldMk cId="900803377" sldId="286"/>
        </pc:sldMkLst>
      </pc:sldChg>
      <pc:sldChg chg="addSp delSp modSp mod">
        <pc:chgData name="Donna Gurnett" userId="66978072-17d4-44f8-ab06-c36ea5698064" providerId="ADAL" clId="{A587CA94-F3D6-48BA-A566-4611B7A2BD76}" dt="2026-05-20T22:35:42.675" v="1542" actId="1076"/>
        <pc:sldMkLst>
          <pc:docMk/>
          <pc:sldMk cId="3537179570" sldId="294"/>
        </pc:sldMkLst>
        <pc:spChg chg="mod">
          <ac:chgData name="Donna Gurnett" userId="66978072-17d4-44f8-ab06-c36ea5698064" providerId="ADAL" clId="{A587CA94-F3D6-48BA-A566-4611B7A2BD76}" dt="2026-05-20T22:35:42.675" v="1542" actId="1076"/>
          <ac:spMkLst>
            <pc:docMk/>
            <pc:sldMk cId="3537179570" sldId="294"/>
            <ac:spMk id="3" creationId="{63CE3AC6-24D6-66AE-F7D2-8B74D76CE367}"/>
          </ac:spMkLst>
        </pc:spChg>
        <pc:spChg chg="del">
          <ac:chgData name="Donna Gurnett" userId="66978072-17d4-44f8-ab06-c36ea5698064" providerId="ADAL" clId="{A587CA94-F3D6-48BA-A566-4611B7A2BD76}" dt="2026-05-20T21:43:02.023" v="5" actId="478"/>
          <ac:spMkLst>
            <pc:docMk/>
            <pc:sldMk cId="3537179570" sldId="294"/>
            <ac:spMk id="4" creationId="{753459B9-A9A0-8F8B-AFAB-2AF132A94248}"/>
          </ac:spMkLst>
        </pc:spChg>
        <pc:spChg chg="add del mod">
          <ac:chgData name="Donna Gurnett" userId="66978072-17d4-44f8-ab06-c36ea5698064" providerId="ADAL" clId="{A587CA94-F3D6-48BA-A566-4611B7A2BD76}" dt="2026-05-20T22:35:38.142" v="1541" actId="478"/>
          <ac:spMkLst>
            <pc:docMk/>
            <pc:sldMk cId="3537179570" sldId="294"/>
            <ac:spMk id="6" creationId="{934BC39E-2583-7BD0-AAD2-1B955EC5A1E3}"/>
          </ac:spMkLst>
        </pc:spChg>
      </pc:sldChg>
      <pc:sldChg chg="modSp mod">
        <pc:chgData name="Donna Gurnett" userId="66978072-17d4-44f8-ab06-c36ea5698064" providerId="ADAL" clId="{A587CA94-F3D6-48BA-A566-4611B7A2BD76}" dt="2026-05-20T22:56:08.018" v="1698" actId="20577"/>
        <pc:sldMkLst>
          <pc:docMk/>
          <pc:sldMk cId="1539922122" sldId="297"/>
        </pc:sldMkLst>
        <pc:spChg chg="mod">
          <ac:chgData name="Donna Gurnett" userId="66978072-17d4-44f8-ab06-c36ea5698064" providerId="ADAL" clId="{A587CA94-F3D6-48BA-A566-4611B7A2BD76}" dt="2026-05-20T22:54:50.122" v="1687" actId="20577"/>
          <ac:spMkLst>
            <pc:docMk/>
            <pc:sldMk cId="1539922122" sldId="297"/>
            <ac:spMk id="2" creationId="{496091CD-E206-C138-3C27-B8948B5F1AFE}"/>
          </ac:spMkLst>
        </pc:spChg>
        <pc:spChg chg="mod">
          <ac:chgData name="Donna Gurnett" userId="66978072-17d4-44f8-ab06-c36ea5698064" providerId="ADAL" clId="{A587CA94-F3D6-48BA-A566-4611B7A2BD76}" dt="2026-05-20T22:56:08.018" v="1698" actId="20577"/>
          <ac:spMkLst>
            <pc:docMk/>
            <pc:sldMk cId="1539922122" sldId="297"/>
            <ac:spMk id="3" creationId="{700CB525-BC8F-6D97-0B72-D9A2AE766477}"/>
          </ac:spMkLst>
        </pc:spChg>
      </pc:sldChg>
      <pc:sldChg chg="addSp delSp modSp mod setBg">
        <pc:chgData name="Donna Gurnett" userId="66978072-17d4-44f8-ab06-c36ea5698064" providerId="ADAL" clId="{A587CA94-F3D6-48BA-A566-4611B7A2BD76}" dt="2026-05-20T21:48:55.762" v="309" actId="122"/>
        <pc:sldMkLst>
          <pc:docMk/>
          <pc:sldMk cId="1790610511" sldId="302"/>
        </pc:sldMkLst>
        <pc:spChg chg="add mod">
          <ac:chgData name="Donna Gurnett" userId="66978072-17d4-44f8-ab06-c36ea5698064" providerId="ADAL" clId="{A587CA94-F3D6-48BA-A566-4611B7A2BD76}" dt="2026-05-20T21:48:35.198" v="307" actId="14100"/>
          <ac:spMkLst>
            <pc:docMk/>
            <pc:sldMk cId="1790610511" sldId="302"/>
            <ac:spMk id="3" creationId="{310B3176-C2F4-A06D-4CD7-E40F02D8A167}"/>
          </ac:spMkLst>
        </pc:spChg>
        <pc:spChg chg="mod">
          <ac:chgData name="Donna Gurnett" userId="66978072-17d4-44f8-ab06-c36ea5698064" providerId="ADAL" clId="{A587CA94-F3D6-48BA-A566-4611B7A2BD76}" dt="2026-05-20T21:48:55.762" v="309" actId="122"/>
          <ac:spMkLst>
            <pc:docMk/>
            <pc:sldMk cId="1790610511" sldId="302"/>
            <ac:spMk id="4" creationId="{BF8A5F08-4E95-CA33-53B3-1B2EBAB0D751}"/>
          </ac:spMkLst>
        </pc:spChg>
        <pc:spChg chg="add">
          <ac:chgData name="Donna Gurnett" userId="66978072-17d4-44f8-ab06-c36ea5698064" providerId="ADAL" clId="{A587CA94-F3D6-48BA-A566-4611B7A2BD76}" dt="2026-05-20T21:48:09.552" v="304" actId="26606"/>
          <ac:spMkLst>
            <pc:docMk/>
            <pc:sldMk cId="1790610511" sldId="302"/>
            <ac:spMk id="10" creationId="{311973C2-EB8B-452A-A698-4A252FD3AE28}"/>
          </ac:spMkLst>
        </pc:spChg>
        <pc:spChg chg="add">
          <ac:chgData name="Donna Gurnett" userId="66978072-17d4-44f8-ab06-c36ea5698064" providerId="ADAL" clId="{A587CA94-F3D6-48BA-A566-4611B7A2BD76}" dt="2026-05-20T21:48:09.552" v="304" actId="26606"/>
          <ac:spMkLst>
            <pc:docMk/>
            <pc:sldMk cId="1790610511" sldId="302"/>
            <ac:spMk id="12" creationId="{10162E77-11AD-44A7-84EC-40C59EEFBD2E}"/>
          </ac:spMkLst>
        </pc:spChg>
        <pc:picChg chg="add">
          <ac:chgData name="Donna Gurnett" userId="66978072-17d4-44f8-ab06-c36ea5698064" providerId="ADAL" clId="{A587CA94-F3D6-48BA-A566-4611B7A2BD76}" dt="2026-05-20T21:48:09.552" v="304" actId="26606"/>
          <ac:picMkLst>
            <pc:docMk/>
            <pc:sldMk cId="1790610511" sldId="302"/>
            <ac:picMk id="6" creationId="{631B8B15-C957-C776-5C1F-1430A139DFE7}"/>
          </ac:picMkLst>
        </pc:picChg>
        <pc:picChg chg="del">
          <ac:chgData name="Donna Gurnett" userId="66978072-17d4-44f8-ab06-c36ea5698064" providerId="ADAL" clId="{A587CA94-F3D6-48BA-A566-4611B7A2BD76}" dt="2026-05-20T21:46:55.779" v="87" actId="478"/>
          <ac:picMkLst>
            <pc:docMk/>
            <pc:sldMk cId="1790610511" sldId="302"/>
            <ac:picMk id="9" creationId="{40E9FB51-1460-6B62-F96C-6376E4A10CF5}"/>
          </ac:picMkLst>
        </pc:picChg>
        <pc:cxnChg chg="add">
          <ac:chgData name="Donna Gurnett" userId="66978072-17d4-44f8-ab06-c36ea5698064" providerId="ADAL" clId="{A587CA94-F3D6-48BA-A566-4611B7A2BD76}" dt="2026-05-20T21:48:09.552" v="304" actId="26606"/>
          <ac:cxnSpMkLst>
            <pc:docMk/>
            <pc:sldMk cId="1790610511" sldId="302"/>
            <ac:cxnSpMk id="14" creationId="{5AB158E9-1B40-4CD6-95F0-95CA11DF7B7A}"/>
          </ac:cxnSpMkLst>
        </pc:cxnChg>
      </pc:sldChg>
      <pc:sldChg chg="addSp delSp modSp mod">
        <pc:chgData name="Donna Gurnett" userId="66978072-17d4-44f8-ab06-c36ea5698064" providerId="ADAL" clId="{A587CA94-F3D6-48BA-A566-4611B7A2BD76}" dt="2026-05-20T21:53:43.824" v="330" actId="122"/>
        <pc:sldMkLst>
          <pc:docMk/>
          <pc:sldMk cId="1523011588" sldId="303"/>
        </pc:sldMkLst>
        <pc:spChg chg="mod">
          <ac:chgData name="Donna Gurnett" userId="66978072-17d4-44f8-ab06-c36ea5698064" providerId="ADAL" clId="{A587CA94-F3D6-48BA-A566-4611B7A2BD76}" dt="2026-05-20T21:53:43.824" v="330" actId="122"/>
          <ac:spMkLst>
            <pc:docMk/>
            <pc:sldMk cId="1523011588" sldId="303"/>
            <ac:spMk id="9" creationId="{86D950E4-C71A-8A4B-DD50-EA40DAEDE637}"/>
          </ac:spMkLst>
        </pc:spChg>
        <pc:spChg chg="mod">
          <ac:chgData name="Donna Gurnett" userId="66978072-17d4-44f8-ab06-c36ea5698064" providerId="ADAL" clId="{A587CA94-F3D6-48BA-A566-4611B7A2BD76}" dt="2026-05-20T21:53:38.342" v="329" actId="122"/>
          <ac:spMkLst>
            <pc:docMk/>
            <pc:sldMk cId="1523011588" sldId="303"/>
            <ac:spMk id="10" creationId="{1290C162-0DAA-6302-7FA7-7BE6C4436704}"/>
          </ac:spMkLst>
        </pc:spChg>
        <pc:spChg chg="add del">
          <ac:chgData name="Donna Gurnett" userId="66978072-17d4-44f8-ab06-c36ea5698064" providerId="ADAL" clId="{A587CA94-F3D6-48BA-A566-4611B7A2BD76}" dt="2026-05-20T21:53:26.133" v="327" actId="26606"/>
          <ac:spMkLst>
            <pc:docMk/>
            <pc:sldMk cId="1523011588" sldId="303"/>
            <ac:spMk id="15" creationId="{3741B58E-3B65-4A01-A276-975AB2CF8A08}"/>
          </ac:spMkLst>
        </pc:spChg>
        <pc:spChg chg="add del">
          <ac:chgData name="Donna Gurnett" userId="66978072-17d4-44f8-ab06-c36ea5698064" providerId="ADAL" clId="{A587CA94-F3D6-48BA-A566-4611B7A2BD76}" dt="2026-05-20T21:53:26.133" v="327" actId="26606"/>
          <ac:spMkLst>
            <pc:docMk/>
            <pc:sldMk cId="1523011588" sldId="303"/>
            <ac:spMk id="17" creationId="{7AAC67C3-831B-4AB1-A259-DFB839CAFAFC}"/>
          </ac:spMkLst>
        </pc:spChg>
        <pc:spChg chg="add del">
          <ac:chgData name="Donna Gurnett" userId="66978072-17d4-44f8-ab06-c36ea5698064" providerId="ADAL" clId="{A587CA94-F3D6-48BA-A566-4611B7A2BD76}" dt="2026-05-20T21:53:26.133" v="327" actId="26606"/>
          <ac:spMkLst>
            <pc:docMk/>
            <pc:sldMk cId="1523011588" sldId="303"/>
            <ac:spMk id="19" creationId="{054B3F04-9EAC-45C0-B3CE-0387EEA10A0C}"/>
          </ac:spMkLst>
        </pc:spChg>
        <pc:spChg chg="add del">
          <ac:chgData name="Donna Gurnett" userId="66978072-17d4-44f8-ab06-c36ea5698064" providerId="ADAL" clId="{A587CA94-F3D6-48BA-A566-4611B7A2BD76}" dt="2026-05-20T21:53:26.122" v="326" actId="26606"/>
          <ac:spMkLst>
            <pc:docMk/>
            <pc:sldMk cId="1523011588" sldId="303"/>
            <ac:spMk id="26" creationId="{52ABB703-2B0E-4C3B-B4A2-F3973548E561}"/>
          </ac:spMkLst>
        </pc:spChg>
        <pc:spChg chg="add del">
          <ac:chgData name="Donna Gurnett" userId="66978072-17d4-44f8-ab06-c36ea5698064" providerId="ADAL" clId="{A587CA94-F3D6-48BA-A566-4611B7A2BD76}" dt="2026-05-20T21:53:26.122" v="326" actId="26606"/>
          <ac:spMkLst>
            <pc:docMk/>
            <pc:sldMk cId="1523011588" sldId="303"/>
            <ac:spMk id="30" creationId="{E95DA498-D9A2-4DA9-B9DA-B3776E08CF7E}"/>
          </ac:spMkLst>
        </pc:spChg>
        <pc:spChg chg="add del">
          <ac:chgData name="Donna Gurnett" userId="66978072-17d4-44f8-ab06-c36ea5698064" providerId="ADAL" clId="{A587CA94-F3D6-48BA-A566-4611B7A2BD76}" dt="2026-05-20T21:53:26.122" v="326" actId="26606"/>
          <ac:spMkLst>
            <pc:docMk/>
            <pc:sldMk cId="1523011588" sldId="303"/>
            <ac:spMk id="32" creationId="{82A73093-4B9D-420D-B17E-52293703A1D4}"/>
          </ac:spMkLst>
        </pc:spChg>
        <pc:spChg chg="add">
          <ac:chgData name="Donna Gurnett" userId="66978072-17d4-44f8-ab06-c36ea5698064" providerId="ADAL" clId="{A587CA94-F3D6-48BA-A566-4611B7A2BD76}" dt="2026-05-20T21:53:26.133" v="327" actId="26606"/>
          <ac:spMkLst>
            <pc:docMk/>
            <pc:sldMk cId="1523011588" sldId="303"/>
            <ac:spMk id="34" creationId="{C33BF9DD-8A45-4EEE-B231-0A14D322E5F9}"/>
          </ac:spMkLst>
        </pc:spChg>
        <pc:spChg chg="add">
          <ac:chgData name="Donna Gurnett" userId="66978072-17d4-44f8-ab06-c36ea5698064" providerId="ADAL" clId="{A587CA94-F3D6-48BA-A566-4611B7A2BD76}" dt="2026-05-20T21:53:26.133" v="327" actId="26606"/>
          <ac:spMkLst>
            <pc:docMk/>
            <pc:sldMk cId="1523011588" sldId="303"/>
            <ac:spMk id="37" creationId="{D5FBCAC9-BD8B-4F3B-AD74-EF37D4211349}"/>
          </ac:spMkLst>
        </pc:spChg>
        <pc:spChg chg="add">
          <ac:chgData name="Donna Gurnett" userId="66978072-17d4-44f8-ab06-c36ea5698064" providerId="ADAL" clId="{A587CA94-F3D6-48BA-A566-4611B7A2BD76}" dt="2026-05-20T21:53:26.133" v="327" actId="26606"/>
          <ac:spMkLst>
            <pc:docMk/>
            <pc:sldMk cId="1523011588" sldId="303"/>
            <ac:spMk id="38" creationId="{9556C5A8-AD7E-4CE7-87BE-9EA3B5E1786F}"/>
          </ac:spMkLst>
        </pc:spChg>
        <pc:picChg chg="add del">
          <ac:chgData name="Donna Gurnett" userId="66978072-17d4-44f8-ab06-c36ea5698064" providerId="ADAL" clId="{A587CA94-F3D6-48BA-A566-4611B7A2BD76}" dt="2026-05-20T21:53:26.122" v="326" actId="26606"/>
          <ac:picMkLst>
            <pc:docMk/>
            <pc:sldMk cId="1523011588" sldId="303"/>
            <ac:picMk id="23" creationId="{2A3F9D08-2F1C-D24B-BEAE-30B4E13F5550}"/>
          </ac:picMkLst>
        </pc:picChg>
        <pc:picChg chg="add">
          <ac:chgData name="Donna Gurnett" userId="66978072-17d4-44f8-ab06-c36ea5698064" providerId="ADAL" clId="{A587CA94-F3D6-48BA-A566-4611B7A2BD76}" dt="2026-05-20T21:53:26.133" v="327" actId="26606"/>
          <ac:picMkLst>
            <pc:docMk/>
            <pc:sldMk cId="1523011588" sldId="303"/>
            <ac:picMk id="35" creationId="{4899A4B6-A965-DDBD-D184-D06A0ED96839}"/>
          </ac:picMkLst>
        </pc:picChg>
        <pc:cxnChg chg="add del">
          <ac:chgData name="Donna Gurnett" userId="66978072-17d4-44f8-ab06-c36ea5698064" providerId="ADAL" clId="{A587CA94-F3D6-48BA-A566-4611B7A2BD76}" dt="2026-05-20T21:53:26.122" v="326" actId="26606"/>
          <ac:cxnSpMkLst>
            <pc:docMk/>
            <pc:sldMk cId="1523011588" sldId="303"/>
            <ac:cxnSpMk id="28" creationId="{9C21570E-E159-49A6-9891-FA397B7A92D3}"/>
          </ac:cxnSpMkLst>
        </pc:cxnChg>
        <pc:cxnChg chg="add">
          <ac:chgData name="Donna Gurnett" userId="66978072-17d4-44f8-ab06-c36ea5698064" providerId="ADAL" clId="{A587CA94-F3D6-48BA-A566-4611B7A2BD76}" dt="2026-05-20T21:53:26.133" v="327" actId="26606"/>
          <ac:cxnSpMkLst>
            <pc:docMk/>
            <pc:sldMk cId="1523011588" sldId="303"/>
            <ac:cxnSpMk id="36" creationId="{9020DCC9-F851-4562-BB20-1AB3C51BFD08}"/>
          </ac:cxnSpMkLst>
        </pc:cxnChg>
      </pc:sldChg>
      <pc:sldChg chg="modSp mod">
        <pc:chgData name="Donna Gurnett" userId="66978072-17d4-44f8-ab06-c36ea5698064" providerId="ADAL" clId="{A587CA94-F3D6-48BA-A566-4611B7A2BD76}" dt="2026-05-20T22:35:15.382" v="1540" actId="20577"/>
        <pc:sldMkLst>
          <pc:docMk/>
          <pc:sldMk cId="2010318716" sldId="313"/>
        </pc:sldMkLst>
        <pc:spChg chg="mod">
          <ac:chgData name="Donna Gurnett" userId="66978072-17d4-44f8-ab06-c36ea5698064" providerId="ADAL" clId="{A587CA94-F3D6-48BA-A566-4611B7A2BD76}" dt="2026-05-20T22:35:15.382" v="1540" actId="20577"/>
          <ac:spMkLst>
            <pc:docMk/>
            <pc:sldMk cId="2010318716" sldId="313"/>
            <ac:spMk id="4" creationId="{4DFAC4E6-34B4-BE25-5732-61ACA86A6A98}"/>
          </ac:spMkLst>
        </pc:spChg>
      </pc:sldChg>
      <pc:sldChg chg="del">
        <pc:chgData name="Donna Gurnett" userId="66978072-17d4-44f8-ab06-c36ea5698064" providerId="ADAL" clId="{A587CA94-F3D6-48BA-A566-4611B7A2BD76}" dt="2026-05-20T21:54:00.992" v="331" actId="47"/>
        <pc:sldMkLst>
          <pc:docMk/>
          <pc:sldMk cId="3970154702" sldId="315"/>
        </pc:sldMkLst>
      </pc:sldChg>
      <pc:sldChg chg="addSp delSp modSp mod">
        <pc:chgData name="Donna Gurnett" userId="66978072-17d4-44f8-ab06-c36ea5698064" providerId="ADAL" clId="{A587CA94-F3D6-48BA-A566-4611B7A2BD76}" dt="2026-05-20T21:57:41.601" v="456" actId="26606"/>
        <pc:sldMkLst>
          <pc:docMk/>
          <pc:sldMk cId="621498317" sldId="316"/>
        </pc:sldMkLst>
        <pc:spChg chg="mod">
          <ac:chgData name="Donna Gurnett" userId="66978072-17d4-44f8-ab06-c36ea5698064" providerId="ADAL" clId="{A587CA94-F3D6-48BA-A566-4611B7A2BD76}" dt="2026-05-20T21:57:41.601" v="456" actId="26606"/>
          <ac:spMkLst>
            <pc:docMk/>
            <pc:sldMk cId="621498317" sldId="316"/>
            <ac:spMk id="2" creationId="{50F57392-8322-58E6-9F6E-8437EF63DAA4}"/>
          </ac:spMkLst>
        </pc:spChg>
        <pc:spChg chg="add del mod">
          <ac:chgData name="Donna Gurnett" userId="66978072-17d4-44f8-ab06-c36ea5698064" providerId="ADAL" clId="{A587CA94-F3D6-48BA-A566-4611B7A2BD76}" dt="2026-05-20T21:56:34.489" v="442"/>
          <ac:spMkLst>
            <pc:docMk/>
            <pc:sldMk cId="621498317" sldId="316"/>
            <ac:spMk id="4" creationId="{53C64D39-DC8F-8BBC-DD1C-007407879B32}"/>
          </ac:spMkLst>
        </pc:spChg>
        <pc:spChg chg="add del mod">
          <ac:chgData name="Donna Gurnett" userId="66978072-17d4-44f8-ab06-c36ea5698064" providerId="ADAL" clId="{A587CA94-F3D6-48BA-A566-4611B7A2BD76}" dt="2026-05-20T21:57:41.601" v="456" actId="26606"/>
          <ac:spMkLst>
            <pc:docMk/>
            <pc:sldMk cId="621498317" sldId="316"/>
            <ac:spMk id="6" creationId="{F9249554-5D80-F60A-3C3B-F76797D32C6D}"/>
          </ac:spMkLst>
        </pc:spChg>
        <pc:spChg chg="add del">
          <ac:chgData name="Donna Gurnett" userId="66978072-17d4-44f8-ab06-c36ea5698064" providerId="ADAL" clId="{A587CA94-F3D6-48BA-A566-4611B7A2BD76}" dt="2026-05-20T21:57:40.258" v="453" actId="26606"/>
          <ac:spMkLst>
            <pc:docMk/>
            <pc:sldMk cId="621498317" sldId="316"/>
            <ac:spMk id="12" creationId="{FB5993E2-C02B-4335-ABA5-D8EC465551E3}"/>
          </ac:spMkLst>
        </pc:spChg>
        <pc:spChg chg="add del">
          <ac:chgData name="Donna Gurnett" userId="66978072-17d4-44f8-ab06-c36ea5698064" providerId="ADAL" clId="{A587CA94-F3D6-48BA-A566-4611B7A2BD76}" dt="2026-05-20T21:57:40.258" v="453" actId="26606"/>
          <ac:spMkLst>
            <pc:docMk/>
            <pc:sldMk cId="621498317" sldId="316"/>
            <ac:spMk id="14" creationId="{C0B801A2-5622-4BE8-9AD2-C337A2CD0022}"/>
          </ac:spMkLst>
        </pc:spChg>
        <pc:spChg chg="add del">
          <ac:chgData name="Donna Gurnett" userId="66978072-17d4-44f8-ab06-c36ea5698064" providerId="ADAL" clId="{A587CA94-F3D6-48BA-A566-4611B7A2BD76}" dt="2026-05-20T21:57:40.258" v="453" actId="26606"/>
          <ac:spMkLst>
            <pc:docMk/>
            <pc:sldMk cId="621498317" sldId="316"/>
            <ac:spMk id="16" creationId="{B7AF614F-5BC3-4086-99F5-B87C5847A071}"/>
          </ac:spMkLst>
        </pc:spChg>
        <pc:spChg chg="add">
          <ac:chgData name="Donna Gurnett" userId="66978072-17d4-44f8-ab06-c36ea5698064" providerId="ADAL" clId="{A587CA94-F3D6-48BA-A566-4611B7A2BD76}" dt="2026-05-20T21:57:41.601" v="456" actId="26606"/>
          <ac:spMkLst>
            <pc:docMk/>
            <pc:sldMk cId="621498317" sldId="316"/>
            <ac:spMk id="20" creationId="{FB5993E2-C02B-4335-ABA5-D8EC465551E3}"/>
          </ac:spMkLst>
        </pc:spChg>
        <pc:spChg chg="add">
          <ac:chgData name="Donna Gurnett" userId="66978072-17d4-44f8-ab06-c36ea5698064" providerId="ADAL" clId="{A587CA94-F3D6-48BA-A566-4611B7A2BD76}" dt="2026-05-20T21:57:41.601" v="456" actId="26606"/>
          <ac:spMkLst>
            <pc:docMk/>
            <pc:sldMk cId="621498317" sldId="316"/>
            <ac:spMk id="21" creationId="{C0B801A2-5622-4BE8-9AD2-C337A2CD0022}"/>
          </ac:spMkLst>
        </pc:spChg>
        <pc:spChg chg="add">
          <ac:chgData name="Donna Gurnett" userId="66978072-17d4-44f8-ab06-c36ea5698064" providerId="ADAL" clId="{A587CA94-F3D6-48BA-A566-4611B7A2BD76}" dt="2026-05-20T21:57:41.601" v="456" actId="26606"/>
          <ac:spMkLst>
            <pc:docMk/>
            <pc:sldMk cId="621498317" sldId="316"/>
            <ac:spMk id="22" creationId="{B7AF614F-5BC3-4086-99F5-B87C5847A071}"/>
          </ac:spMkLst>
        </pc:spChg>
        <pc:graphicFrameChg chg="del">
          <ac:chgData name="Donna Gurnett" userId="66978072-17d4-44f8-ab06-c36ea5698064" providerId="ADAL" clId="{A587CA94-F3D6-48BA-A566-4611B7A2BD76}" dt="2026-05-20T21:56:18.172" v="441" actId="478"/>
          <ac:graphicFrameMkLst>
            <pc:docMk/>
            <pc:sldMk cId="621498317" sldId="316"/>
            <ac:graphicFrameMk id="5" creationId="{849C39D5-73C6-E965-01B6-E67D341C51FC}"/>
          </ac:graphicFrameMkLst>
        </pc:graphicFrameChg>
        <pc:graphicFrameChg chg="add del">
          <ac:chgData name="Donna Gurnett" userId="66978072-17d4-44f8-ab06-c36ea5698064" providerId="ADAL" clId="{A587CA94-F3D6-48BA-A566-4611B7A2BD76}" dt="2026-05-20T21:57:40.258" v="453" actId="26606"/>
          <ac:graphicFrameMkLst>
            <pc:docMk/>
            <pc:sldMk cId="621498317" sldId="316"/>
            <ac:graphicFrameMk id="8" creationId="{FE61867E-50FE-8CE9-2D12-0129AC81D16B}"/>
          </ac:graphicFrameMkLst>
        </pc:graphicFrameChg>
        <pc:graphicFrameChg chg="add del">
          <ac:chgData name="Donna Gurnett" userId="66978072-17d4-44f8-ab06-c36ea5698064" providerId="ADAL" clId="{A587CA94-F3D6-48BA-A566-4611B7A2BD76}" dt="2026-05-20T21:57:41.581" v="455" actId="26606"/>
          <ac:graphicFrameMkLst>
            <pc:docMk/>
            <pc:sldMk cId="621498317" sldId="316"/>
            <ac:graphicFrameMk id="18" creationId="{DAF58A55-D6D9-2297-0437-8A4F8023D97E}"/>
          </ac:graphicFrameMkLst>
        </pc:graphicFrameChg>
        <pc:graphicFrameChg chg="add">
          <ac:chgData name="Donna Gurnett" userId="66978072-17d4-44f8-ab06-c36ea5698064" providerId="ADAL" clId="{A587CA94-F3D6-48BA-A566-4611B7A2BD76}" dt="2026-05-20T21:57:41.601" v="456" actId="26606"/>
          <ac:graphicFrameMkLst>
            <pc:docMk/>
            <pc:sldMk cId="621498317" sldId="316"/>
            <ac:graphicFrameMk id="23" creationId="{FE61867E-50FE-8CE9-2D12-0129AC81D16B}"/>
          </ac:graphicFrameMkLst>
        </pc:graphicFrameChg>
      </pc:sldChg>
      <pc:sldChg chg="del">
        <pc:chgData name="Donna Gurnett" userId="66978072-17d4-44f8-ab06-c36ea5698064" providerId="ADAL" clId="{A587CA94-F3D6-48BA-A566-4611B7A2BD76}" dt="2026-05-20T22:01:13.010" v="535" actId="47"/>
        <pc:sldMkLst>
          <pc:docMk/>
          <pc:sldMk cId="3127540418" sldId="317"/>
        </pc:sldMkLst>
      </pc:sldChg>
      <pc:sldChg chg="del">
        <pc:chgData name="Donna Gurnett" userId="66978072-17d4-44f8-ab06-c36ea5698064" providerId="ADAL" clId="{A587CA94-F3D6-48BA-A566-4611B7A2BD76}" dt="2026-05-20T22:05:50.609" v="644" actId="47"/>
        <pc:sldMkLst>
          <pc:docMk/>
          <pc:sldMk cId="2595312494" sldId="318"/>
        </pc:sldMkLst>
      </pc:sldChg>
      <pc:sldChg chg="addSp delSp modSp mod">
        <pc:chgData name="Donna Gurnett" userId="66978072-17d4-44f8-ab06-c36ea5698064" providerId="ADAL" clId="{A587CA94-F3D6-48BA-A566-4611B7A2BD76}" dt="2026-05-20T21:59:30.714" v="491" actId="122"/>
        <pc:sldMkLst>
          <pc:docMk/>
          <pc:sldMk cId="3946799504" sldId="319"/>
        </pc:sldMkLst>
        <pc:spChg chg="mod">
          <ac:chgData name="Donna Gurnett" userId="66978072-17d4-44f8-ab06-c36ea5698064" providerId="ADAL" clId="{A587CA94-F3D6-48BA-A566-4611B7A2BD76}" dt="2026-05-20T21:59:30.714" v="491" actId="122"/>
          <ac:spMkLst>
            <pc:docMk/>
            <pc:sldMk cId="3946799504" sldId="319"/>
            <ac:spMk id="2" creationId="{35291251-EF3D-5D4D-0EA1-955BF7B073B0}"/>
          </ac:spMkLst>
        </pc:spChg>
        <pc:spChg chg="del mod">
          <ac:chgData name="Donna Gurnett" userId="66978072-17d4-44f8-ab06-c36ea5698064" providerId="ADAL" clId="{A587CA94-F3D6-48BA-A566-4611B7A2BD76}" dt="2026-05-20T21:59:20.414" v="490" actId="26606"/>
          <ac:spMkLst>
            <pc:docMk/>
            <pc:sldMk cId="3946799504" sldId="319"/>
            <ac:spMk id="3" creationId="{B0B2FE19-1F52-4384-922C-465020637DA7}"/>
          </ac:spMkLst>
        </pc:spChg>
        <pc:graphicFrameChg chg="add">
          <ac:chgData name="Donna Gurnett" userId="66978072-17d4-44f8-ab06-c36ea5698064" providerId="ADAL" clId="{A587CA94-F3D6-48BA-A566-4611B7A2BD76}" dt="2026-05-20T21:59:20.414" v="490" actId="26606"/>
          <ac:graphicFrameMkLst>
            <pc:docMk/>
            <pc:sldMk cId="3946799504" sldId="319"/>
            <ac:graphicFrameMk id="5" creationId="{076C23E4-3865-71A2-68CD-737FCF14BDDE}"/>
          </ac:graphicFrameMkLst>
        </pc:graphicFrameChg>
        <pc:picChg chg="del">
          <ac:chgData name="Donna Gurnett" userId="66978072-17d4-44f8-ab06-c36ea5698064" providerId="ADAL" clId="{A587CA94-F3D6-48BA-A566-4611B7A2BD76}" dt="2026-05-20T21:59:03.011" v="489" actId="478"/>
          <ac:picMkLst>
            <pc:docMk/>
            <pc:sldMk cId="3946799504" sldId="319"/>
            <ac:picMk id="7" creationId="{C870ED20-668A-1B1F-3C31-B689AF86A934}"/>
          </ac:picMkLst>
        </pc:picChg>
      </pc:sldChg>
      <pc:sldChg chg="del">
        <pc:chgData name="Donna Gurnett" userId="66978072-17d4-44f8-ab06-c36ea5698064" providerId="ADAL" clId="{A587CA94-F3D6-48BA-A566-4611B7A2BD76}" dt="2026-05-20T22:05:54.985" v="645" actId="47"/>
        <pc:sldMkLst>
          <pc:docMk/>
          <pc:sldMk cId="1143530840" sldId="320"/>
        </pc:sldMkLst>
      </pc:sldChg>
      <pc:sldChg chg="del">
        <pc:chgData name="Donna Gurnett" userId="66978072-17d4-44f8-ab06-c36ea5698064" providerId="ADAL" clId="{A587CA94-F3D6-48BA-A566-4611B7A2BD76}" dt="2026-05-20T22:05:57.615" v="646" actId="47"/>
        <pc:sldMkLst>
          <pc:docMk/>
          <pc:sldMk cId="704090435" sldId="321"/>
        </pc:sldMkLst>
      </pc:sldChg>
      <pc:sldChg chg="del">
        <pc:chgData name="Donna Gurnett" userId="66978072-17d4-44f8-ab06-c36ea5698064" providerId="ADAL" clId="{A587CA94-F3D6-48BA-A566-4611B7A2BD76}" dt="2026-05-20T22:05:58.881" v="647" actId="47"/>
        <pc:sldMkLst>
          <pc:docMk/>
          <pc:sldMk cId="1448360459" sldId="322"/>
        </pc:sldMkLst>
      </pc:sldChg>
      <pc:sldChg chg="addSp delSp modSp mod">
        <pc:chgData name="Donna Gurnett" userId="66978072-17d4-44f8-ab06-c36ea5698064" providerId="ADAL" clId="{A587CA94-F3D6-48BA-A566-4611B7A2BD76}" dt="2026-05-20T22:33:47.651" v="1526" actId="26606"/>
        <pc:sldMkLst>
          <pc:docMk/>
          <pc:sldMk cId="3585045330" sldId="323"/>
        </pc:sldMkLst>
        <pc:spChg chg="mod">
          <ac:chgData name="Donna Gurnett" userId="66978072-17d4-44f8-ab06-c36ea5698064" providerId="ADAL" clId="{A587CA94-F3D6-48BA-A566-4611B7A2BD76}" dt="2026-05-20T22:33:47.651" v="1526" actId="26606"/>
          <ac:spMkLst>
            <pc:docMk/>
            <pc:sldMk cId="3585045330" sldId="323"/>
            <ac:spMk id="2" creationId="{3C1CA754-43CF-513B-3D2B-8754B8307877}"/>
          </ac:spMkLst>
        </pc:spChg>
        <pc:spChg chg="add del mod">
          <ac:chgData name="Donna Gurnett" userId="66978072-17d4-44f8-ab06-c36ea5698064" providerId="ADAL" clId="{A587CA94-F3D6-48BA-A566-4611B7A2BD76}" dt="2026-05-20T22:33:47.651" v="1526" actId="26606"/>
          <ac:spMkLst>
            <pc:docMk/>
            <pc:sldMk cId="3585045330" sldId="323"/>
            <ac:spMk id="3" creationId="{14B80789-BEB7-FD81-C09D-F86D41EE01A0}"/>
          </ac:spMkLst>
        </pc:spChg>
        <pc:spChg chg="add del">
          <ac:chgData name="Donna Gurnett" userId="66978072-17d4-44f8-ab06-c36ea5698064" providerId="ADAL" clId="{A587CA94-F3D6-48BA-A566-4611B7A2BD76}" dt="2026-05-20T22:33:47.651" v="1526" actId="26606"/>
          <ac:spMkLst>
            <pc:docMk/>
            <pc:sldMk cId="3585045330" sldId="323"/>
            <ac:spMk id="8" creationId="{3741B58E-3B65-4A01-A276-975AB2CF8A08}"/>
          </ac:spMkLst>
        </pc:spChg>
        <pc:spChg chg="add del">
          <ac:chgData name="Donna Gurnett" userId="66978072-17d4-44f8-ab06-c36ea5698064" providerId="ADAL" clId="{A587CA94-F3D6-48BA-A566-4611B7A2BD76}" dt="2026-05-20T22:33:47.651" v="1526" actId="26606"/>
          <ac:spMkLst>
            <pc:docMk/>
            <pc:sldMk cId="3585045330" sldId="323"/>
            <ac:spMk id="10" creationId="{7AAC67C3-831B-4AB1-A259-DFB839CAFAFC}"/>
          </ac:spMkLst>
        </pc:spChg>
        <pc:spChg chg="add del">
          <ac:chgData name="Donna Gurnett" userId="66978072-17d4-44f8-ab06-c36ea5698064" providerId="ADAL" clId="{A587CA94-F3D6-48BA-A566-4611B7A2BD76}" dt="2026-05-20T22:33:47.651" v="1526" actId="26606"/>
          <ac:spMkLst>
            <pc:docMk/>
            <pc:sldMk cId="3585045330" sldId="323"/>
            <ac:spMk id="12" creationId="{054B3F04-9EAC-45C0-B3CE-0387EEA10A0C}"/>
          </ac:spMkLst>
        </pc:spChg>
        <pc:graphicFrameChg chg="add del">
          <ac:chgData name="Donna Gurnett" userId="66978072-17d4-44f8-ab06-c36ea5698064" providerId="ADAL" clId="{A587CA94-F3D6-48BA-A566-4611B7A2BD76}" dt="2026-05-20T22:33:47.611" v="1525" actId="26606"/>
          <ac:graphicFrameMkLst>
            <pc:docMk/>
            <pc:sldMk cId="3585045330" sldId="323"/>
            <ac:graphicFrameMk id="14" creationId="{AA38E9BC-5339-D7FC-4954-269D01228EA9}"/>
          </ac:graphicFrameMkLst>
        </pc:graphicFrameChg>
        <pc:graphicFrameChg chg="add">
          <ac:chgData name="Donna Gurnett" userId="66978072-17d4-44f8-ab06-c36ea5698064" providerId="ADAL" clId="{A587CA94-F3D6-48BA-A566-4611B7A2BD76}" dt="2026-05-20T22:33:47.651" v="1526" actId="26606"/>
          <ac:graphicFrameMkLst>
            <pc:docMk/>
            <pc:sldMk cId="3585045330" sldId="323"/>
            <ac:graphicFrameMk id="16" creationId="{26080C3C-7DA9-1727-A316-EF323932E440}"/>
          </ac:graphicFrameMkLst>
        </pc:graphicFrameChg>
      </pc:sldChg>
      <pc:sldChg chg="del">
        <pc:chgData name="Donna Gurnett" userId="66978072-17d4-44f8-ab06-c36ea5698064" providerId="ADAL" clId="{A587CA94-F3D6-48BA-A566-4611B7A2BD76}" dt="2026-05-20T22:30:39" v="1472" actId="47"/>
        <pc:sldMkLst>
          <pc:docMk/>
          <pc:sldMk cId="3017148722" sldId="324"/>
        </pc:sldMkLst>
      </pc:sldChg>
      <pc:sldChg chg="addSp delSp modSp mod">
        <pc:chgData name="Donna Gurnett" userId="66978072-17d4-44f8-ab06-c36ea5698064" providerId="ADAL" clId="{A587CA94-F3D6-48BA-A566-4611B7A2BD76}" dt="2026-05-20T22:56:38.142" v="1701" actId="1076"/>
        <pc:sldMkLst>
          <pc:docMk/>
          <pc:sldMk cId="1756588195" sldId="325"/>
        </pc:sldMkLst>
        <pc:spChg chg="mod">
          <ac:chgData name="Donna Gurnett" userId="66978072-17d4-44f8-ab06-c36ea5698064" providerId="ADAL" clId="{A587CA94-F3D6-48BA-A566-4611B7A2BD76}" dt="2026-05-20T22:56:38.142" v="1701" actId="1076"/>
          <ac:spMkLst>
            <pc:docMk/>
            <pc:sldMk cId="1756588195" sldId="325"/>
            <ac:spMk id="3" creationId="{257C1C3B-6FCB-ACAB-899E-4843BE44AC52}"/>
          </ac:spMkLst>
        </pc:spChg>
        <pc:spChg chg="del">
          <ac:chgData name="Donna Gurnett" userId="66978072-17d4-44f8-ab06-c36ea5698064" providerId="ADAL" clId="{A587CA94-F3D6-48BA-A566-4611B7A2BD76}" dt="2026-05-20T22:56:26.134" v="1699" actId="478"/>
          <ac:spMkLst>
            <pc:docMk/>
            <pc:sldMk cId="1756588195" sldId="325"/>
            <ac:spMk id="4" creationId="{C60DEE2D-444E-0CAF-1E85-709632C1C519}"/>
          </ac:spMkLst>
        </pc:spChg>
        <pc:spChg chg="add del mod">
          <ac:chgData name="Donna Gurnett" userId="66978072-17d4-44f8-ab06-c36ea5698064" providerId="ADAL" clId="{A587CA94-F3D6-48BA-A566-4611B7A2BD76}" dt="2026-05-20T22:56:34.516" v="1700" actId="478"/>
          <ac:spMkLst>
            <pc:docMk/>
            <pc:sldMk cId="1756588195" sldId="325"/>
            <ac:spMk id="6" creationId="{3E3A25F4-1C04-B5D1-BC04-491E0B901775}"/>
          </ac:spMkLst>
        </pc:spChg>
      </pc:sldChg>
      <pc:sldChg chg="del">
        <pc:chgData name="Donna Gurnett" userId="66978072-17d4-44f8-ab06-c36ea5698064" providerId="ADAL" clId="{A587CA94-F3D6-48BA-A566-4611B7A2BD76}" dt="2026-05-20T22:05:59.458" v="648" actId="47"/>
        <pc:sldMkLst>
          <pc:docMk/>
          <pc:sldMk cId="929917482" sldId="326"/>
        </pc:sldMkLst>
      </pc:sldChg>
      <pc:sldChg chg="del">
        <pc:chgData name="Donna Gurnett" userId="66978072-17d4-44f8-ab06-c36ea5698064" providerId="ADAL" clId="{A587CA94-F3D6-48BA-A566-4611B7A2BD76}" dt="2026-05-20T22:06:00.245" v="649" actId="47"/>
        <pc:sldMkLst>
          <pc:docMk/>
          <pc:sldMk cId="2935593284" sldId="327"/>
        </pc:sldMkLst>
      </pc:sldChg>
      <pc:sldChg chg="addSp modSp new mod setBg">
        <pc:chgData name="Donna Gurnett" userId="66978072-17d4-44f8-ab06-c36ea5698064" providerId="ADAL" clId="{A587CA94-F3D6-48BA-A566-4611B7A2BD76}" dt="2026-05-20T21:55:28.366" v="423" actId="122"/>
        <pc:sldMkLst>
          <pc:docMk/>
          <pc:sldMk cId="68904027" sldId="328"/>
        </pc:sldMkLst>
        <pc:spChg chg="mod">
          <ac:chgData name="Donna Gurnett" userId="66978072-17d4-44f8-ab06-c36ea5698064" providerId="ADAL" clId="{A587CA94-F3D6-48BA-A566-4611B7A2BD76}" dt="2026-05-20T21:55:14.004" v="421" actId="26606"/>
          <ac:spMkLst>
            <pc:docMk/>
            <pc:sldMk cId="68904027" sldId="328"/>
            <ac:spMk id="2" creationId="{097738D7-E6FB-81EF-4681-F2E864F13E28}"/>
          </ac:spMkLst>
        </pc:spChg>
        <pc:spChg chg="mod">
          <ac:chgData name="Donna Gurnett" userId="66978072-17d4-44f8-ab06-c36ea5698064" providerId="ADAL" clId="{A587CA94-F3D6-48BA-A566-4611B7A2BD76}" dt="2026-05-20T21:55:28.366" v="423" actId="122"/>
          <ac:spMkLst>
            <pc:docMk/>
            <pc:sldMk cId="68904027" sldId="328"/>
            <ac:spMk id="3" creationId="{09D007F2-E85D-89BB-7107-F7AC9FC5D79A}"/>
          </ac:spMkLst>
        </pc:spChg>
        <pc:spChg chg="add">
          <ac:chgData name="Donna Gurnett" userId="66978072-17d4-44f8-ab06-c36ea5698064" providerId="ADAL" clId="{A587CA94-F3D6-48BA-A566-4611B7A2BD76}" dt="2026-05-20T21:55:14.004" v="421" actId="26606"/>
          <ac:spMkLst>
            <pc:docMk/>
            <pc:sldMk cId="68904027" sldId="328"/>
            <ac:spMk id="8" creationId="{3741B58E-3B65-4A01-A276-975AB2CF8A08}"/>
          </ac:spMkLst>
        </pc:spChg>
        <pc:spChg chg="add">
          <ac:chgData name="Donna Gurnett" userId="66978072-17d4-44f8-ab06-c36ea5698064" providerId="ADAL" clId="{A587CA94-F3D6-48BA-A566-4611B7A2BD76}" dt="2026-05-20T21:55:14.004" v="421" actId="26606"/>
          <ac:spMkLst>
            <pc:docMk/>
            <pc:sldMk cId="68904027" sldId="328"/>
            <ac:spMk id="10" creationId="{7AAC67C3-831B-4AB1-A259-DFB839CAFAFC}"/>
          </ac:spMkLst>
        </pc:spChg>
        <pc:spChg chg="add">
          <ac:chgData name="Donna Gurnett" userId="66978072-17d4-44f8-ab06-c36ea5698064" providerId="ADAL" clId="{A587CA94-F3D6-48BA-A566-4611B7A2BD76}" dt="2026-05-20T21:55:14.004" v="421" actId="26606"/>
          <ac:spMkLst>
            <pc:docMk/>
            <pc:sldMk cId="68904027" sldId="328"/>
            <ac:spMk id="12" creationId="{054B3F04-9EAC-45C0-B3CE-0387EEA10A0C}"/>
          </ac:spMkLst>
        </pc:spChg>
      </pc:sldChg>
      <pc:sldChg chg="addSp modSp new mod setBg">
        <pc:chgData name="Donna Gurnett" userId="66978072-17d4-44f8-ab06-c36ea5698064" providerId="ADAL" clId="{A587CA94-F3D6-48BA-A566-4611B7A2BD76}" dt="2026-05-20T22:51:13.914" v="1663" actId="1076"/>
        <pc:sldMkLst>
          <pc:docMk/>
          <pc:sldMk cId="4269043168" sldId="329"/>
        </pc:sldMkLst>
        <pc:spChg chg="mod">
          <ac:chgData name="Donna Gurnett" userId="66978072-17d4-44f8-ab06-c36ea5698064" providerId="ADAL" clId="{A587CA94-F3D6-48BA-A566-4611B7A2BD76}" dt="2026-05-20T22:01:05.743" v="534" actId="120"/>
          <ac:spMkLst>
            <pc:docMk/>
            <pc:sldMk cId="4269043168" sldId="329"/>
            <ac:spMk id="2" creationId="{D070ABC0-0DE3-F2B3-E0BD-924923AA5FD3}"/>
          </ac:spMkLst>
        </pc:spChg>
        <pc:spChg chg="mod">
          <ac:chgData name="Donna Gurnett" userId="66978072-17d4-44f8-ab06-c36ea5698064" providerId="ADAL" clId="{A587CA94-F3D6-48BA-A566-4611B7A2BD76}" dt="2026-05-20T22:51:13.914" v="1663" actId="1076"/>
          <ac:spMkLst>
            <pc:docMk/>
            <pc:sldMk cId="4269043168" sldId="329"/>
            <ac:spMk id="3" creationId="{10A4D181-2B87-AB8C-EFD7-F40E981B013A}"/>
          </ac:spMkLst>
        </pc:spChg>
        <pc:spChg chg="add">
          <ac:chgData name="Donna Gurnett" userId="66978072-17d4-44f8-ab06-c36ea5698064" providerId="ADAL" clId="{A587CA94-F3D6-48BA-A566-4611B7A2BD76}" dt="2026-05-20T22:00:34.704" v="528" actId="26606"/>
          <ac:spMkLst>
            <pc:docMk/>
            <pc:sldMk cId="4269043168" sldId="329"/>
            <ac:spMk id="10" creationId="{52ABB703-2B0E-4C3B-B4A2-F3973548E561}"/>
          </ac:spMkLst>
        </pc:spChg>
        <pc:spChg chg="add">
          <ac:chgData name="Donna Gurnett" userId="66978072-17d4-44f8-ab06-c36ea5698064" providerId="ADAL" clId="{A587CA94-F3D6-48BA-A566-4611B7A2BD76}" dt="2026-05-20T22:00:34.704" v="528" actId="26606"/>
          <ac:spMkLst>
            <pc:docMk/>
            <pc:sldMk cId="4269043168" sldId="329"/>
            <ac:spMk id="14" creationId="{E95DA498-D9A2-4DA9-B9DA-B3776E08CF7E}"/>
          </ac:spMkLst>
        </pc:spChg>
        <pc:spChg chg="add">
          <ac:chgData name="Donna Gurnett" userId="66978072-17d4-44f8-ab06-c36ea5698064" providerId="ADAL" clId="{A587CA94-F3D6-48BA-A566-4611B7A2BD76}" dt="2026-05-20T22:00:34.704" v="528" actId="26606"/>
          <ac:spMkLst>
            <pc:docMk/>
            <pc:sldMk cId="4269043168" sldId="329"/>
            <ac:spMk id="16" creationId="{82A73093-4B9D-420D-B17E-52293703A1D4}"/>
          </ac:spMkLst>
        </pc:spChg>
        <pc:picChg chg="add">
          <ac:chgData name="Donna Gurnett" userId="66978072-17d4-44f8-ab06-c36ea5698064" providerId="ADAL" clId="{A587CA94-F3D6-48BA-A566-4611B7A2BD76}" dt="2026-05-20T22:00:34.704" v="528" actId="26606"/>
          <ac:picMkLst>
            <pc:docMk/>
            <pc:sldMk cId="4269043168" sldId="329"/>
            <ac:picMk id="7" creationId="{2A9D8A1A-FF8E-BA6E-AA64-2C498B75FCC6}"/>
          </ac:picMkLst>
        </pc:picChg>
        <pc:cxnChg chg="add">
          <ac:chgData name="Donna Gurnett" userId="66978072-17d4-44f8-ab06-c36ea5698064" providerId="ADAL" clId="{A587CA94-F3D6-48BA-A566-4611B7A2BD76}" dt="2026-05-20T22:00:34.704" v="528" actId="26606"/>
          <ac:cxnSpMkLst>
            <pc:docMk/>
            <pc:sldMk cId="4269043168" sldId="329"/>
            <ac:cxnSpMk id="12" creationId="{9C21570E-E159-49A6-9891-FA397B7A92D3}"/>
          </ac:cxnSpMkLst>
        </pc:cxnChg>
      </pc:sldChg>
      <pc:sldChg chg="addSp delSp modSp new mod setBg">
        <pc:chgData name="Donna Gurnett" userId="66978072-17d4-44f8-ab06-c36ea5698064" providerId="ADAL" clId="{A587CA94-F3D6-48BA-A566-4611B7A2BD76}" dt="2026-05-20T22:02:41.474" v="577" actId="12"/>
        <pc:sldMkLst>
          <pc:docMk/>
          <pc:sldMk cId="1311149712" sldId="330"/>
        </pc:sldMkLst>
        <pc:spChg chg="mod">
          <ac:chgData name="Donna Gurnett" userId="66978072-17d4-44f8-ab06-c36ea5698064" providerId="ADAL" clId="{A587CA94-F3D6-48BA-A566-4611B7A2BD76}" dt="2026-05-20T22:02:26.247" v="575" actId="26606"/>
          <ac:spMkLst>
            <pc:docMk/>
            <pc:sldMk cId="1311149712" sldId="330"/>
            <ac:spMk id="2" creationId="{F14B7645-2199-D79C-EFA4-B28E3085E1AA}"/>
          </ac:spMkLst>
        </pc:spChg>
        <pc:spChg chg="mod">
          <ac:chgData name="Donna Gurnett" userId="66978072-17d4-44f8-ab06-c36ea5698064" providerId="ADAL" clId="{A587CA94-F3D6-48BA-A566-4611B7A2BD76}" dt="2026-05-20T22:02:41.474" v="577" actId="12"/>
          <ac:spMkLst>
            <pc:docMk/>
            <pc:sldMk cId="1311149712" sldId="330"/>
            <ac:spMk id="3" creationId="{9A17FE9B-1AD2-343B-9FC7-C39495B8FE8D}"/>
          </ac:spMkLst>
        </pc:spChg>
        <pc:spChg chg="add del">
          <ac:chgData name="Donna Gurnett" userId="66978072-17d4-44f8-ab06-c36ea5698064" providerId="ADAL" clId="{A587CA94-F3D6-48BA-A566-4611B7A2BD76}" dt="2026-05-20T22:02:26.231" v="574" actId="26606"/>
          <ac:spMkLst>
            <pc:docMk/>
            <pc:sldMk cId="1311149712" sldId="330"/>
            <ac:spMk id="10" creationId="{C33BF9DD-8A45-4EEE-B231-0A14D322E5F9}"/>
          </ac:spMkLst>
        </pc:spChg>
        <pc:spChg chg="add del">
          <ac:chgData name="Donna Gurnett" userId="66978072-17d4-44f8-ab06-c36ea5698064" providerId="ADAL" clId="{A587CA94-F3D6-48BA-A566-4611B7A2BD76}" dt="2026-05-20T22:02:26.231" v="574" actId="26606"/>
          <ac:spMkLst>
            <pc:docMk/>
            <pc:sldMk cId="1311149712" sldId="330"/>
            <ac:spMk id="14" creationId="{D5FBCAC9-BD8B-4F3B-AD74-EF37D4211349}"/>
          </ac:spMkLst>
        </pc:spChg>
        <pc:spChg chg="add del">
          <ac:chgData name="Donna Gurnett" userId="66978072-17d4-44f8-ab06-c36ea5698064" providerId="ADAL" clId="{A587CA94-F3D6-48BA-A566-4611B7A2BD76}" dt="2026-05-20T22:02:26.231" v="574" actId="26606"/>
          <ac:spMkLst>
            <pc:docMk/>
            <pc:sldMk cId="1311149712" sldId="330"/>
            <ac:spMk id="16" creationId="{9556C5A8-AD7E-4CE7-87BE-9EA3B5E1786F}"/>
          </ac:spMkLst>
        </pc:spChg>
        <pc:spChg chg="add">
          <ac:chgData name="Donna Gurnett" userId="66978072-17d4-44f8-ab06-c36ea5698064" providerId="ADAL" clId="{A587CA94-F3D6-48BA-A566-4611B7A2BD76}" dt="2026-05-20T22:02:26.247" v="575" actId="26606"/>
          <ac:spMkLst>
            <pc:docMk/>
            <pc:sldMk cId="1311149712" sldId="330"/>
            <ac:spMk id="18" creationId="{52ABB703-2B0E-4C3B-B4A2-F3973548E561}"/>
          </ac:spMkLst>
        </pc:spChg>
        <pc:spChg chg="add">
          <ac:chgData name="Donna Gurnett" userId="66978072-17d4-44f8-ab06-c36ea5698064" providerId="ADAL" clId="{A587CA94-F3D6-48BA-A566-4611B7A2BD76}" dt="2026-05-20T22:02:26.247" v="575" actId="26606"/>
          <ac:spMkLst>
            <pc:docMk/>
            <pc:sldMk cId="1311149712" sldId="330"/>
            <ac:spMk id="21" creationId="{E95DA498-D9A2-4DA9-B9DA-B3776E08CF7E}"/>
          </ac:spMkLst>
        </pc:spChg>
        <pc:spChg chg="add">
          <ac:chgData name="Donna Gurnett" userId="66978072-17d4-44f8-ab06-c36ea5698064" providerId="ADAL" clId="{A587CA94-F3D6-48BA-A566-4611B7A2BD76}" dt="2026-05-20T22:02:26.247" v="575" actId="26606"/>
          <ac:spMkLst>
            <pc:docMk/>
            <pc:sldMk cId="1311149712" sldId="330"/>
            <ac:spMk id="22" creationId="{82A73093-4B9D-420D-B17E-52293703A1D4}"/>
          </ac:spMkLst>
        </pc:spChg>
        <pc:picChg chg="add del">
          <ac:chgData name="Donna Gurnett" userId="66978072-17d4-44f8-ab06-c36ea5698064" providerId="ADAL" clId="{A587CA94-F3D6-48BA-A566-4611B7A2BD76}" dt="2026-05-20T22:02:26.231" v="574" actId="26606"/>
          <ac:picMkLst>
            <pc:docMk/>
            <pc:sldMk cId="1311149712" sldId="330"/>
            <ac:picMk id="7" creationId="{290E308E-A86F-87B9-60A6-D4352C96357E}"/>
          </ac:picMkLst>
        </pc:picChg>
        <pc:picChg chg="add">
          <ac:chgData name="Donna Gurnett" userId="66978072-17d4-44f8-ab06-c36ea5698064" providerId="ADAL" clId="{A587CA94-F3D6-48BA-A566-4611B7A2BD76}" dt="2026-05-20T22:02:26.247" v="575" actId="26606"/>
          <ac:picMkLst>
            <pc:docMk/>
            <pc:sldMk cId="1311149712" sldId="330"/>
            <ac:picMk id="19" creationId="{0419C805-19F3-651B-6D58-71E12D96042D}"/>
          </ac:picMkLst>
        </pc:picChg>
        <pc:cxnChg chg="add del">
          <ac:chgData name="Donna Gurnett" userId="66978072-17d4-44f8-ab06-c36ea5698064" providerId="ADAL" clId="{A587CA94-F3D6-48BA-A566-4611B7A2BD76}" dt="2026-05-20T22:02:26.231" v="574" actId="26606"/>
          <ac:cxnSpMkLst>
            <pc:docMk/>
            <pc:sldMk cId="1311149712" sldId="330"/>
            <ac:cxnSpMk id="12" creationId="{9020DCC9-F851-4562-BB20-1AB3C51BFD08}"/>
          </ac:cxnSpMkLst>
        </pc:cxnChg>
        <pc:cxnChg chg="add">
          <ac:chgData name="Donna Gurnett" userId="66978072-17d4-44f8-ab06-c36ea5698064" providerId="ADAL" clId="{A587CA94-F3D6-48BA-A566-4611B7A2BD76}" dt="2026-05-20T22:02:26.247" v="575" actId="26606"/>
          <ac:cxnSpMkLst>
            <pc:docMk/>
            <pc:sldMk cId="1311149712" sldId="330"/>
            <ac:cxnSpMk id="20" creationId="{9C21570E-E159-49A6-9891-FA397B7A92D3}"/>
          </ac:cxnSpMkLst>
        </pc:cxnChg>
      </pc:sldChg>
      <pc:sldChg chg="addSp delSp modSp new mod setBg">
        <pc:chgData name="Donna Gurnett" userId="66978072-17d4-44f8-ab06-c36ea5698064" providerId="ADAL" clId="{A587CA94-F3D6-48BA-A566-4611B7A2BD76}" dt="2026-05-20T22:51:40.839" v="1665" actId="1076"/>
        <pc:sldMkLst>
          <pc:docMk/>
          <pc:sldMk cId="2250266986" sldId="331"/>
        </pc:sldMkLst>
        <pc:spChg chg="mod">
          <ac:chgData name="Donna Gurnett" userId="66978072-17d4-44f8-ab06-c36ea5698064" providerId="ADAL" clId="{A587CA94-F3D6-48BA-A566-4611B7A2BD76}" dt="2026-05-20T22:05:03.257" v="641" actId="26606"/>
          <ac:spMkLst>
            <pc:docMk/>
            <pc:sldMk cId="2250266986" sldId="331"/>
            <ac:spMk id="2" creationId="{94076461-3049-F32E-4269-13E0912E7087}"/>
          </ac:spMkLst>
        </pc:spChg>
        <pc:spChg chg="mod">
          <ac:chgData name="Donna Gurnett" userId="66978072-17d4-44f8-ab06-c36ea5698064" providerId="ADAL" clId="{A587CA94-F3D6-48BA-A566-4611B7A2BD76}" dt="2026-05-20T22:51:40.839" v="1665" actId="1076"/>
          <ac:spMkLst>
            <pc:docMk/>
            <pc:sldMk cId="2250266986" sldId="331"/>
            <ac:spMk id="3" creationId="{1B421E99-44ED-2811-F75A-04E6C07A184E}"/>
          </ac:spMkLst>
        </pc:spChg>
        <pc:spChg chg="add del">
          <ac:chgData name="Donna Gurnett" userId="66978072-17d4-44f8-ab06-c36ea5698064" providerId="ADAL" clId="{A587CA94-F3D6-48BA-A566-4611B7A2BD76}" dt="2026-05-20T22:05:03.257" v="641" actId="26606"/>
          <ac:spMkLst>
            <pc:docMk/>
            <pc:sldMk cId="2250266986" sldId="331"/>
            <ac:spMk id="10" creationId="{52ABB703-2B0E-4C3B-B4A2-F3973548E561}"/>
          </ac:spMkLst>
        </pc:spChg>
        <pc:spChg chg="add del">
          <ac:chgData name="Donna Gurnett" userId="66978072-17d4-44f8-ab06-c36ea5698064" providerId="ADAL" clId="{A587CA94-F3D6-48BA-A566-4611B7A2BD76}" dt="2026-05-20T22:05:03.257" v="641" actId="26606"/>
          <ac:spMkLst>
            <pc:docMk/>
            <pc:sldMk cId="2250266986" sldId="331"/>
            <ac:spMk id="14" creationId="{E95DA498-D9A2-4DA9-B9DA-B3776E08CF7E}"/>
          </ac:spMkLst>
        </pc:spChg>
        <pc:spChg chg="add del">
          <ac:chgData name="Donna Gurnett" userId="66978072-17d4-44f8-ab06-c36ea5698064" providerId="ADAL" clId="{A587CA94-F3D6-48BA-A566-4611B7A2BD76}" dt="2026-05-20T22:05:03.257" v="641" actId="26606"/>
          <ac:spMkLst>
            <pc:docMk/>
            <pc:sldMk cId="2250266986" sldId="331"/>
            <ac:spMk id="16" creationId="{82A73093-4B9D-420D-B17E-52293703A1D4}"/>
          </ac:spMkLst>
        </pc:spChg>
        <pc:spChg chg="add del">
          <ac:chgData name="Donna Gurnett" userId="66978072-17d4-44f8-ab06-c36ea5698064" providerId="ADAL" clId="{A587CA94-F3D6-48BA-A566-4611B7A2BD76}" dt="2026-05-20T22:05:03.241" v="640" actId="26606"/>
          <ac:spMkLst>
            <pc:docMk/>
            <pc:sldMk cId="2250266986" sldId="331"/>
            <ac:spMk id="21" creationId="{52ABB703-2B0E-4C3B-B4A2-F3973548E561}"/>
          </ac:spMkLst>
        </pc:spChg>
        <pc:spChg chg="add del">
          <ac:chgData name="Donna Gurnett" userId="66978072-17d4-44f8-ab06-c36ea5698064" providerId="ADAL" clId="{A587CA94-F3D6-48BA-A566-4611B7A2BD76}" dt="2026-05-20T22:05:03.241" v="640" actId="26606"/>
          <ac:spMkLst>
            <pc:docMk/>
            <pc:sldMk cId="2250266986" sldId="331"/>
            <ac:spMk id="25" creationId="{E95DA498-D9A2-4DA9-B9DA-B3776E08CF7E}"/>
          </ac:spMkLst>
        </pc:spChg>
        <pc:spChg chg="add del">
          <ac:chgData name="Donna Gurnett" userId="66978072-17d4-44f8-ab06-c36ea5698064" providerId="ADAL" clId="{A587CA94-F3D6-48BA-A566-4611B7A2BD76}" dt="2026-05-20T22:05:03.241" v="640" actId="26606"/>
          <ac:spMkLst>
            <pc:docMk/>
            <pc:sldMk cId="2250266986" sldId="331"/>
            <ac:spMk id="27" creationId="{82A73093-4B9D-420D-B17E-52293703A1D4}"/>
          </ac:spMkLst>
        </pc:spChg>
        <pc:spChg chg="add">
          <ac:chgData name="Donna Gurnett" userId="66978072-17d4-44f8-ab06-c36ea5698064" providerId="ADAL" clId="{A587CA94-F3D6-48BA-A566-4611B7A2BD76}" dt="2026-05-20T22:05:03.257" v="641" actId="26606"/>
          <ac:spMkLst>
            <pc:docMk/>
            <pc:sldMk cId="2250266986" sldId="331"/>
            <ac:spMk id="29" creationId="{C33BF9DD-8A45-4EEE-B231-0A14D322E5F9}"/>
          </ac:spMkLst>
        </pc:spChg>
        <pc:spChg chg="add">
          <ac:chgData name="Donna Gurnett" userId="66978072-17d4-44f8-ab06-c36ea5698064" providerId="ADAL" clId="{A587CA94-F3D6-48BA-A566-4611B7A2BD76}" dt="2026-05-20T22:05:03.257" v="641" actId="26606"/>
          <ac:spMkLst>
            <pc:docMk/>
            <pc:sldMk cId="2250266986" sldId="331"/>
            <ac:spMk id="31" creationId="{D5FBCAC9-BD8B-4F3B-AD74-EF37D4211349}"/>
          </ac:spMkLst>
        </pc:spChg>
        <pc:spChg chg="add">
          <ac:chgData name="Donna Gurnett" userId="66978072-17d4-44f8-ab06-c36ea5698064" providerId="ADAL" clId="{A587CA94-F3D6-48BA-A566-4611B7A2BD76}" dt="2026-05-20T22:05:03.257" v="641" actId="26606"/>
          <ac:spMkLst>
            <pc:docMk/>
            <pc:sldMk cId="2250266986" sldId="331"/>
            <ac:spMk id="32" creationId="{9556C5A8-AD7E-4CE7-87BE-9EA3B5E1786F}"/>
          </ac:spMkLst>
        </pc:spChg>
        <pc:picChg chg="add mod">
          <ac:chgData name="Donna Gurnett" userId="66978072-17d4-44f8-ab06-c36ea5698064" providerId="ADAL" clId="{A587CA94-F3D6-48BA-A566-4611B7A2BD76}" dt="2026-05-20T22:05:03.257" v="641" actId="26606"/>
          <ac:picMkLst>
            <pc:docMk/>
            <pc:sldMk cId="2250266986" sldId="331"/>
            <ac:picMk id="7" creationId="{B4EA12D8-6205-928B-536C-F4C6BF94FF52}"/>
          </ac:picMkLst>
        </pc:picChg>
        <pc:cxnChg chg="add del">
          <ac:chgData name="Donna Gurnett" userId="66978072-17d4-44f8-ab06-c36ea5698064" providerId="ADAL" clId="{A587CA94-F3D6-48BA-A566-4611B7A2BD76}" dt="2026-05-20T22:05:03.257" v="641" actId="26606"/>
          <ac:cxnSpMkLst>
            <pc:docMk/>
            <pc:sldMk cId="2250266986" sldId="331"/>
            <ac:cxnSpMk id="12" creationId="{9C21570E-E159-49A6-9891-FA397B7A92D3}"/>
          </ac:cxnSpMkLst>
        </pc:cxnChg>
        <pc:cxnChg chg="add del">
          <ac:chgData name="Donna Gurnett" userId="66978072-17d4-44f8-ab06-c36ea5698064" providerId="ADAL" clId="{A587CA94-F3D6-48BA-A566-4611B7A2BD76}" dt="2026-05-20T22:05:03.241" v="640" actId="26606"/>
          <ac:cxnSpMkLst>
            <pc:docMk/>
            <pc:sldMk cId="2250266986" sldId="331"/>
            <ac:cxnSpMk id="23" creationId="{9C21570E-E159-49A6-9891-FA397B7A92D3}"/>
          </ac:cxnSpMkLst>
        </pc:cxnChg>
      </pc:sldChg>
      <pc:sldChg chg="addSp delSp modSp new mod">
        <pc:chgData name="Donna Gurnett" userId="66978072-17d4-44f8-ab06-c36ea5698064" providerId="ADAL" clId="{A587CA94-F3D6-48BA-A566-4611B7A2BD76}" dt="2026-05-20T22:06:51" v="678" actId="122"/>
        <pc:sldMkLst>
          <pc:docMk/>
          <pc:sldMk cId="1849317689" sldId="332"/>
        </pc:sldMkLst>
        <pc:spChg chg="mod">
          <ac:chgData name="Donna Gurnett" userId="66978072-17d4-44f8-ab06-c36ea5698064" providerId="ADAL" clId="{A587CA94-F3D6-48BA-A566-4611B7A2BD76}" dt="2026-05-20T22:06:51" v="678" actId="122"/>
          <ac:spMkLst>
            <pc:docMk/>
            <pc:sldMk cId="1849317689" sldId="332"/>
            <ac:spMk id="2" creationId="{C0B9F95F-709D-A463-0BCD-3CEA3924E7F0}"/>
          </ac:spMkLst>
        </pc:spChg>
        <pc:spChg chg="del mod">
          <ac:chgData name="Donna Gurnett" userId="66978072-17d4-44f8-ab06-c36ea5698064" providerId="ADAL" clId="{A587CA94-F3D6-48BA-A566-4611B7A2BD76}" dt="2026-05-20T22:06:47.193" v="677" actId="26606"/>
          <ac:spMkLst>
            <pc:docMk/>
            <pc:sldMk cId="1849317689" sldId="332"/>
            <ac:spMk id="3" creationId="{CB15A67D-BFAB-BB9B-E338-824F6D3D6EA8}"/>
          </ac:spMkLst>
        </pc:spChg>
        <pc:graphicFrameChg chg="add">
          <ac:chgData name="Donna Gurnett" userId="66978072-17d4-44f8-ab06-c36ea5698064" providerId="ADAL" clId="{A587CA94-F3D6-48BA-A566-4611B7A2BD76}" dt="2026-05-20T22:06:47.193" v="677" actId="26606"/>
          <ac:graphicFrameMkLst>
            <pc:docMk/>
            <pc:sldMk cId="1849317689" sldId="332"/>
            <ac:graphicFrameMk id="5" creationId="{8E7E2161-1457-6318-9AEB-04E310B8AB5B}"/>
          </ac:graphicFrameMkLst>
        </pc:graphicFrameChg>
      </pc:sldChg>
      <pc:sldChg chg="addSp modSp new mod setBg">
        <pc:chgData name="Donna Gurnett" userId="66978072-17d4-44f8-ab06-c36ea5698064" providerId="ADAL" clId="{A587CA94-F3D6-48BA-A566-4611B7A2BD76}" dt="2026-05-20T22:14:02.501" v="842" actId="6549"/>
        <pc:sldMkLst>
          <pc:docMk/>
          <pc:sldMk cId="1462726577" sldId="333"/>
        </pc:sldMkLst>
        <pc:spChg chg="mod">
          <ac:chgData name="Donna Gurnett" userId="66978072-17d4-44f8-ab06-c36ea5698064" providerId="ADAL" clId="{A587CA94-F3D6-48BA-A566-4611B7A2BD76}" dt="2026-05-20T22:14:02.501" v="842" actId="6549"/>
          <ac:spMkLst>
            <pc:docMk/>
            <pc:sldMk cId="1462726577" sldId="333"/>
            <ac:spMk id="2" creationId="{6120B427-A584-C045-6973-EA756A50A08C}"/>
          </ac:spMkLst>
        </pc:spChg>
        <pc:spChg chg="mod">
          <ac:chgData name="Donna Gurnett" userId="66978072-17d4-44f8-ab06-c36ea5698064" providerId="ADAL" clId="{A587CA94-F3D6-48BA-A566-4611B7A2BD76}" dt="2026-05-20T22:13:53.396" v="841" actId="113"/>
          <ac:spMkLst>
            <pc:docMk/>
            <pc:sldMk cId="1462726577" sldId="333"/>
            <ac:spMk id="3" creationId="{3530BA41-E59B-8B4A-197F-9C7C8716D5B0}"/>
          </ac:spMkLst>
        </pc:spChg>
        <pc:spChg chg="add">
          <ac:chgData name="Donna Gurnett" userId="66978072-17d4-44f8-ab06-c36ea5698064" providerId="ADAL" clId="{A587CA94-F3D6-48BA-A566-4611B7A2BD76}" dt="2026-05-20T22:13:22.565" v="834" actId="26606"/>
          <ac:spMkLst>
            <pc:docMk/>
            <pc:sldMk cId="1462726577" sldId="333"/>
            <ac:spMk id="9" creationId="{311973C2-EB8B-452A-A698-4A252FD3AE28}"/>
          </ac:spMkLst>
        </pc:spChg>
        <pc:spChg chg="add">
          <ac:chgData name="Donna Gurnett" userId="66978072-17d4-44f8-ab06-c36ea5698064" providerId="ADAL" clId="{A587CA94-F3D6-48BA-A566-4611B7A2BD76}" dt="2026-05-20T22:13:22.565" v="834" actId="26606"/>
          <ac:spMkLst>
            <pc:docMk/>
            <pc:sldMk cId="1462726577" sldId="333"/>
            <ac:spMk id="11" creationId="{10162E77-11AD-44A7-84EC-40C59EEFBD2E}"/>
          </ac:spMkLst>
        </pc:spChg>
        <pc:picChg chg="add">
          <ac:chgData name="Donna Gurnett" userId="66978072-17d4-44f8-ab06-c36ea5698064" providerId="ADAL" clId="{A587CA94-F3D6-48BA-A566-4611B7A2BD76}" dt="2026-05-20T22:13:22.565" v="834" actId="26606"/>
          <ac:picMkLst>
            <pc:docMk/>
            <pc:sldMk cId="1462726577" sldId="333"/>
            <ac:picMk id="5" creationId="{19496F2E-2931-A2D5-2896-B970E50C5563}"/>
          </ac:picMkLst>
        </pc:picChg>
        <pc:cxnChg chg="add">
          <ac:chgData name="Donna Gurnett" userId="66978072-17d4-44f8-ab06-c36ea5698064" providerId="ADAL" clId="{A587CA94-F3D6-48BA-A566-4611B7A2BD76}" dt="2026-05-20T22:13:22.565" v="834" actId="26606"/>
          <ac:cxnSpMkLst>
            <pc:docMk/>
            <pc:sldMk cId="1462726577" sldId="333"/>
            <ac:cxnSpMk id="13" creationId="{5AB158E9-1B40-4CD6-95F0-95CA11DF7B7A}"/>
          </ac:cxnSpMkLst>
        </pc:cxnChg>
      </pc:sldChg>
      <pc:sldChg chg="addSp delSp modSp new mod setBg">
        <pc:chgData name="Donna Gurnett" userId="66978072-17d4-44f8-ab06-c36ea5698064" providerId="ADAL" clId="{A587CA94-F3D6-48BA-A566-4611B7A2BD76}" dt="2026-05-20T23:01:05.587" v="1714" actId="20577"/>
        <pc:sldMkLst>
          <pc:docMk/>
          <pc:sldMk cId="3816479344" sldId="334"/>
        </pc:sldMkLst>
        <pc:spChg chg="mod">
          <ac:chgData name="Donna Gurnett" userId="66978072-17d4-44f8-ab06-c36ea5698064" providerId="ADAL" clId="{A587CA94-F3D6-48BA-A566-4611B7A2BD76}" dt="2026-05-20T22:26:11.327" v="1334" actId="122"/>
          <ac:spMkLst>
            <pc:docMk/>
            <pc:sldMk cId="3816479344" sldId="334"/>
            <ac:spMk id="2" creationId="{DE3C7C42-CF9A-2FB2-EF47-E6041FA7227E}"/>
          </ac:spMkLst>
        </pc:spChg>
        <pc:spChg chg="mod ord">
          <ac:chgData name="Donna Gurnett" userId="66978072-17d4-44f8-ab06-c36ea5698064" providerId="ADAL" clId="{A587CA94-F3D6-48BA-A566-4611B7A2BD76}" dt="2026-05-20T23:01:05.587" v="1714" actId="20577"/>
          <ac:spMkLst>
            <pc:docMk/>
            <pc:sldMk cId="3816479344" sldId="334"/>
            <ac:spMk id="3" creationId="{1AC1214F-93A5-5756-9940-DE4D71C5D06B}"/>
          </ac:spMkLst>
        </pc:spChg>
        <pc:spChg chg="add del">
          <ac:chgData name="Donna Gurnett" userId="66978072-17d4-44f8-ab06-c36ea5698064" providerId="ADAL" clId="{A587CA94-F3D6-48BA-A566-4611B7A2BD76}" dt="2026-05-20T22:24:29.559" v="1315" actId="26606"/>
          <ac:spMkLst>
            <pc:docMk/>
            <pc:sldMk cId="3816479344" sldId="334"/>
            <ac:spMk id="12" creationId="{7EE378F3-9642-471B-8215-AA32884221B4}"/>
          </ac:spMkLst>
        </pc:spChg>
        <pc:spChg chg="add del">
          <ac:chgData name="Donna Gurnett" userId="66978072-17d4-44f8-ab06-c36ea5698064" providerId="ADAL" clId="{A587CA94-F3D6-48BA-A566-4611B7A2BD76}" dt="2026-05-20T22:24:29.559" v="1315" actId="26606"/>
          <ac:spMkLst>
            <pc:docMk/>
            <pc:sldMk cId="3816479344" sldId="334"/>
            <ac:spMk id="14" creationId="{26405F82-F7FB-4124-AE2B-3D69A007C129}"/>
          </ac:spMkLst>
        </pc:spChg>
        <pc:spChg chg="add del">
          <ac:chgData name="Donna Gurnett" userId="66978072-17d4-44f8-ab06-c36ea5698064" providerId="ADAL" clId="{A587CA94-F3D6-48BA-A566-4611B7A2BD76}" dt="2026-05-20T22:24:29.559" v="1315" actId="26606"/>
          <ac:spMkLst>
            <pc:docMk/>
            <pc:sldMk cId="3816479344" sldId="334"/>
            <ac:spMk id="16" creationId="{AAAE29FD-C3A6-46E4-BF94-132A4C4EE2E0}"/>
          </ac:spMkLst>
        </pc:spChg>
        <pc:spChg chg="add del">
          <ac:chgData name="Donna Gurnett" userId="66978072-17d4-44f8-ab06-c36ea5698064" providerId="ADAL" clId="{A587CA94-F3D6-48BA-A566-4611B7A2BD76}" dt="2026-05-20T22:25:36.233" v="1329" actId="26606"/>
          <ac:spMkLst>
            <pc:docMk/>
            <pc:sldMk cId="3816479344" sldId="334"/>
            <ac:spMk id="21" creationId="{C33BF9DD-8A45-4EEE-B231-0A14D322E5F9}"/>
          </ac:spMkLst>
        </pc:spChg>
        <pc:spChg chg="add del">
          <ac:chgData name="Donna Gurnett" userId="66978072-17d4-44f8-ab06-c36ea5698064" providerId="ADAL" clId="{A587CA94-F3D6-48BA-A566-4611B7A2BD76}" dt="2026-05-20T22:25:36.233" v="1329" actId="26606"/>
          <ac:spMkLst>
            <pc:docMk/>
            <pc:sldMk cId="3816479344" sldId="334"/>
            <ac:spMk id="25" creationId="{D5FBCAC9-BD8B-4F3B-AD74-EF37D4211349}"/>
          </ac:spMkLst>
        </pc:spChg>
        <pc:spChg chg="add del">
          <ac:chgData name="Donna Gurnett" userId="66978072-17d4-44f8-ab06-c36ea5698064" providerId="ADAL" clId="{A587CA94-F3D6-48BA-A566-4611B7A2BD76}" dt="2026-05-20T22:25:36.233" v="1329" actId="26606"/>
          <ac:spMkLst>
            <pc:docMk/>
            <pc:sldMk cId="3816479344" sldId="334"/>
            <ac:spMk id="27" creationId="{9556C5A8-AD7E-4CE7-87BE-9EA3B5E1786F}"/>
          </ac:spMkLst>
        </pc:spChg>
        <pc:spChg chg="add del">
          <ac:chgData name="Donna Gurnett" userId="66978072-17d4-44f8-ab06-c36ea5698064" providerId="ADAL" clId="{A587CA94-F3D6-48BA-A566-4611B7A2BD76}" dt="2026-05-20T22:25:36.233" v="1328" actId="26606"/>
          <ac:spMkLst>
            <pc:docMk/>
            <pc:sldMk cId="3816479344" sldId="334"/>
            <ac:spMk id="29" creationId="{284B70D5-875B-433D-BDBD-1522A85D6C1D}"/>
          </ac:spMkLst>
        </pc:spChg>
        <pc:spChg chg="add del">
          <ac:chgData name="Donna Gurnett" userId="66978072-17d4-44f8-ab06-c36ea5698064" providerId="ADAL" clId="{A587CA94-F3D6-48BA-A566-4611B7A2BD76}" dt="2026-05-20T22:25:36.233" v="1328" actId="26606"/>
          <ac:spMkLst>
            <pc:docMk/>
            <pc:sldMk cId="3816479344" sldId="334"/>
            <ac:spMk id="31" creationId="{1E299956-A9E7-4FC1-A0B1-D590CA9730E8}"/>
          </ac:spMkLst>
        </pc:spChg>
        <pc:spChg chg="add del">
          <ac:chgData name="Donna Gurnett" userId="66978072-17d4-44f8-ab06-c36ea5698064" providerId="ADAL" clId="{A587CA94-F3D6-48BA-A566-4611B7A2BD76}" dt="2026-05-20T22:25:14.006" v="1322" actId="26606"/>
          <ac:spMkLst>
            <pc:docMk/>
            <pc:sldMk cId="3816479344" sldId="334"/>
            <ac:spMk id="32" creationId="{52ABB703-2B0E-4C3B-B4A2-F3973548E561}"/>
          </ac:spMkLst>
        </pc:spChg>
        <pc:spChg chg="add del">
          <ac:chgData name="Donna Gurnett" userId="66978072-17d4-44f8-ab06-c36ea5698064" providerId="ADAL" clId="{A587CA94-F3D6-48BA-A566-4611B7A2BD76}" dt="2026-05-20T22:25:36.233" v="1328" actId="26606"/>
          <ac:spMkLst>
            <pc:docMk/>
            <pc:sldMk cId="3816479344" sldId="334"/>
            <ac:spMk id="33" creationId="{17FC539C-B783-4B03-9F9E-D13430F3F64F}"/>
          </ac:spMkLst>
        </pc:spChg>
        <pc:spChg chg="add del">
          <ac:chgData name="Donna Gurnett" userId="66978072-17d4-44f8-ab06-c36ea5698064" providerId="ADAL" clId="{A587CA94-F3D6-48BA-A566-4611B7A2BD76}" dt="2026-05-20T22:25:14.006" v="1322" actId="26606"/>
          <ac:spMkLst>
            <pc:docMk/>
            <pc:sldMk cId="3816479344" sldId="334"/>
            <ac:spMk id="36" creationId="{E95DA498-D9A2-4DA9-B9DA-B3776E08CF7E}"/>
          </ac:spMkLst>
        </pc:spChg>
        <pc:spChg chg="add del">
          <ac:chgData name="Donna Gurnett" userId="66978072-17d4-44f8-ab06-c36ea5698064" providerId="ADAL" clId="{A587CA94-F3D6-48BA-A566-4611B7A2BD76}" dt="2026-05-20T22:25:14.006" v="1322" actId="26606"/>
          <ac:spMkLst>
            <pc:docMk/>
            <pc:sldMk cId="3816479344" sldId="334"/>
            <ac:spMk id="38" creationId="{82A73093-4B9D-420D-B17E-52293703A1D4}"/>
          </ac:spMkLst>
        </pc:spChg>
        <pc:picChg chg="add mod ord">
          <ac:chgData name="Donna Gurnett" userId="66978072-17d4-44f8-ab06-c36ea5698064" providerId="ADAL" clId="{A587CA94-F3D6-48BA-A566-4611B7A2BD76}" dt="2026-05-20T22:26:18.999" v="1335" actId="1076"/>
          <ac:picMkLst>
            <pc:docMk/>
            <pc:sldMk cId="3816479344" sldId="334"/>
            <ac:picMk id="7" creationId="{632D89EB-ED05-1953-0D86-586250EC7FE2}"/>
          </ac:picMkLst>
        </pc:picChg>
        <pc:cxnChg chg="add del">
          <ac:chgData name="Donna Gurnett" userId="66978072-17d4-44f8-ab06-c36ea5698064" providerId="ADAL" clId="{A587CA94-F3D6-48BA-A566-4611B7A2BD76}" dt="2026-05-20T22:25:36.233" v="1329" actId="26606"/>
          <ac:cxnSpMkLst>
            <pc:docMk/>
            <pc:sldMk cId="3816479344" sldId="334"/>
            <ac:cxnSpMk id="23" creationId="{9020DCC9-F851-4562-BB20-1AB3C51BFD08}"/>
          </ac:cxnSpMkLst>
        </pc:cxnChg>
        <pc:cxnChg chg="del">
          <ac:chgData name="Donna Gurnett" userId="66978072-17d4-44f8-ab06-c36ea5698064" providerId="ADAL" clId="{A587CA94-F3D6-48BA-A566-4611B7A2BD76}" dt="2026-05-20T22:25:14.006" v="1322" actId="26606"/>
          <ac:cxnSpMkLst>
            <pc:docMk/>
            <pc:sldMk cId="3816479344" sldId="334"/>
            <ac:cxnSpMk id="34" creationId="{9C21570E-E159-49A6-9891-FA397B7A92D3}"/>
          </ac:cxnSpMkLst>
        </pc:cxnChg>
      </pc:sldChg>
      <pc:sldChg chg="addSp delSp modSp new mod setBg">
        <pc:chgData name="Donna Gurnett" userId="66978072-17d4-44f8-ab06-c36ea5698064" providerId="ADAL" clId="{A587CA94-F3D6-48BA-A566-4611B7A2BD76}" dt="2026-05-20T22:28:26.023" v="1390" actId="255"/>
        <pc:sldMkLst>
          <pc:docMk/>
          <pc:sldMk cId="3232106195" sldId="335"/>
        </pc:sldMkLst>
        <pc:spChg chg="mod">
          <ac:chgData name="Donna Gurnett" userId="66978072-17d4-44f8-ab06-c36ea5698064" providerId="ADAL" clId="{A587CA94-F3D6-48BA-A566-4611B7A2BD76}" dt="2026-05-20T22:27:53.780" v="1387" actId="26606"/>
          <ac:spMkLst>
            <pc:docMk/>
            <pc:sldMk cId="3232106195" sldId="335"/>
            <ac:spMk id="2" creationId="{C95C3906-2F6D-7E75-D62C-6D8857928760}"/>
          </ac:spMkLst>
        </pc:spChg>
        <pc:spChg chg="add del mod">
          <ac:chgData name="Donna Gurnett" userId="66978072-17d4-44f8-ab06-c36ea5698064" providerId="ADAL" clId="{A587CA94-F3D6-48BA-A566-4611B7A2BD76}" dt="2026-05-20T22:27:53.780" v="1387" actId="26606"/>
          <ac:spMkLst>
            <pc:docMk/>
            <pc:sldMk cId="3232106195" sldId="335"/>
            <ac:spMk id="3" creationId="{F97F99F8-4D96-B1FE-A3FA-6D9CAA0BD93A}"/>
          </ac:spMkLst>
        </pc:spChg>
        <pc:spChg chg="add mod">
          <ac:chgData name="Donna Gurnett" userId="66978072-17d4-44f8-ab06-c36ea5698064" providerId="ADAL" clId="{A587CA94-F3D6-48BA-A566-4611B7A2BD76}" dt="2026-05-20T22:28:26.023" v="1390" actId="255"/>
          <ac:spMkLst>
            <pc:docMk/>
            <pc:sldMk cId="3232106195" sldId="335"/>
            <ac:spMk id="8" creationId="{F97F99F8-4D96-B1FE-A3FA-6D9CAA0BD93A}"/>
          </ac:spMkLst>
        </pc:spChg>
        <pc:spChg chg="add">
          <ac:chgData name="Donna Gurnett" userId="66978072-17d4-44f8-ab06-c36ea5698064" providerId="ADAL" clId="{A587CA94-F3D6-48BA-A566-4611B7A2BD76}" dt="2026-05-20T22:27:53.780" v="1387" actId="26606"/>
          <ac:spMkLst>
            <pc:docMk/>
            <pc:sldMk cId="3232106195" sldId="335"/>
            <ac:spMk id="10" creationId="{52ABB703-2B0E-4C3B-B4A2-F3973548E561}"/>
          </ac:spMkLst>
        </pc:spChg>
        <pc:spChg chg="add">
          <ac:chgData name="Donna Gurnett" userId="66978072-17d4-44f8-ab06-c36ea5698064" providerId="ADAL" clId="{A587CA94-F3D6-48BA-A566-4611B7A2BD76}" dt="2026-05-20T22:27:53.780" v="1387" actId="26606"/>
          <ac:spMkLst>
            <pc:docMk/>
            <pc:sldMk cId="3232106195" sldId="335"/>
            <ac:spMk id="14" creationId="{E95DA498-D9A2-4DA9-B9DA-B3776E08CF7E}"/>
          </ac:spMkLst>
        </pc:spChg>
        <pc:spChg chg="add">
          <ac:chgData name="Donna Gurnett" userId="66978072-17d4-44f8-ab06-c36ea5698064" providerId="ADAL" clId="{A587CA94-F3D6-48BA-A566-4611B7A2BD76}" dt="2026-05-20T22:27:53.780" v="1387" actId="26606"/>
          <ac:spMkLst>
            <pc:docMk/>
            <pc:sldMk cId="3232106195" sldId="335"/>
            <ac:spMk id="16" creationId="{82A73093-4B9D-420D-B17E-52293703A1D4}"/>
          </ac:spMkLst>
        </pc:spChg>
        <pc:graphicFrameChg chg="add del">
          <ac:chgData name="Donna Gurnett" userId="66978072-17d4-44f8-ab06-c36ea5698064" providerId="ADAL" clId="{A587CA94-F3D6-48BA-A566-4611B7A2BD76}" dt="2026-05-20T22:27:53.780" v="1386" actId="26606"/>
          <ac:graphicFrameMkLst>
            <pc:docMk/>
            <pc:sldMk cId="3232106195" sldId="335"/>
            <ac:graphicFrameMk id="5" creationId="{6C1017B1-7E1B-EEA2-51CA-A3A5FE39AF45}"/>
          </ac:graphicFrameMkLst>
        </pc:graphicFrameChg>
        <pc:picChg chg="add">
          <ac:chgData name="Donna Gurnett" userId="66978072-17d4-44f8-ab06-c36ea5698064" providerId="ADAL" clId="{A587CA94-F3D6-48BA-A566-4611B7A2BD76}" dt="2026-05-20T22:27:53.780" v="1387" actId="26606"/>
          <ac:picMkLst>
            <pc:docMk/>
            <pc:sldMk cId="3232106195" sldId="335"/>
            <ac:picMk id="7" creationId="{73EC669C-000F-8518-851A-BC5578F2E2F7}"/>
          </ac:picMkLst>
        </pc:picChg>
        <pc:cxnChg chg="add">
          <ac:chgData name="Donna Gurnett" userId="66978072-17d4-44f8-ab06-c36ea5698064" providerId="ADAL" clId="{A587CA94-F3D6-48BA-A566-4611B7A2BD76}" dt="2026-05-20T22:27:53.780" v="1387" actId="26606"/>
          <ac:cxnSpMkLst>
            <pc:docMk/>
            <pc:sldMk cId="3232106195" sldId="335"/>
            <ac:cxnSpMk id="12" creationId="{9C21570E-E159-49A6-9891-FA397B7A92D3}"/>
          </ac:cxnSpMkLst>
        </pc:cxnChg>
      </pc:sldChg>
      <pc:sldChg chg="addSp delSp modSp new mod setBg">
        <pc:chgData name="Donna Gurnett" userId="66978072-17d4-44f8-ab06-c36ea5698064" providerId="ADAL" clId="{A587CA94-F3D6-48BA-A566-4611B7A2BD76}" dt="2026-05-20T22:30:05.158" v="1471" actId="14100"/>
        <pc:sldMkLst>
          <pc:docMk/>
          <pc:sldMk cId="2314630523" sldId="336"/>
        </pc:sldMkLst>
        <pc:spChg chg="mod">
          <ac:chgData name="Donna Gurnett" userId="66978072-17d4-44f8-ab06-c36ea5698064" providerId="ADAL" clId="{A587CA94-F3D6-48BA-A566-4611B7A2BD76}" dt="2026-05-20T22:29:43.702" v="1469" actId="26606"/>
          <ac:spMkLst>
            <pc:docMk/>
            <pc:sldMk cId="2314630523" sldId="336"/>
            <ac:spMk id="2" creationId="{D2DAE0AC-2DA9-2CB4-E3D9-7A62451AF96E}"/>
          </ac:spMkLst>
        </pc:spChg>
        <pc:spChg chg="add del mod">
          <ac:chgData name="Donna Gurnett" userId="66978072-17d4-44f8-ab06-c36ea5698064" providerId="ADAL" clId="{A587CA94-F3D6-48BA-A566-4611B7A2BD76}" dt="2026-05-20T22:29:43.702" v="1469" actId="26606"/>
          <ac:spMkLst>
            <pc:docMk/>
            <pc:sldMk cId="2314630523" sldId="336"/>
            <ac:spMk id="3" creationId="{F0E70839-669C-FB48-7060-41ABD1D5B0E1}"/>
          </ac:spMkLst>
        </pc:spChg>
        <pc:spChg chg="add del">
          <ac:chgData name="Donna Gurnett" userId="66978072-17d4-44f8-ab06-c36ea5698064" providerId="ADAL" clId="{A587CA94-F3D6-48BA-A566-4611B7A2BD76}" dt="2026-05-20T22:29:43.686" v="1468" actId="26606"/>
          <ac:spMkLst>
            <pc:docMk/>
            <pc:sldMk cId="2314630523" sldId="336"/>
            <ac:spMk id="9" creationId="{A6B16355-27FB-445B-B646-02AB73637459}"/>
          </ac:spMkLst>
        </pc:spChg>
        <pc:spChg chg="add del">
          <ac:chgData name="Donna Gurnett" userId="66978072-17d4-44f8-ab06-c36ea5698064" providerId="ADAL" clId="{A587CA94-F3D6-48BA-A566-4611B7A2BD76}" dt="2026-05-20T22:29:43.686" v="1468" actId="26606"/>
          <ac:spMkLst>
            <pc:docMk/>
            <pc:sldMk cId="2314630523" sldId="336"/>
            <ac:spMk id="13" creationId="{6B3BF2E5-C3AB-441F-A430-491119C56D26}"/>
          </ac:spMkLst>
        </pc:spChg>
        <pc:spChg chg="add">
          <ac:chgData name="Donna Gurnett" userId="66978072-17d4-44f8-ab06-c36ea5698064" providerId="ADAL" clId="{A587CA94-F3D6-48BA-A566-4611B7A2BD76}" dt="2026-05-20T22:29:43.702" v="1469" actId="26606"/>
          <ac:spMkLst>
            <pc:docMk/>
            <pc:sldMk cId="2314630523" sldId="336"/>
            <ac:spMk id="14" creationId="{E95DA498-D9A2-4DA9-B9DA-B3776E08CF7E}"/>
          </ac:spMkLst>
        </pc:spChg>
        <pc:spChg chg="add del">
          <ac:chgData name="Donna Gurnett" userId="66978072-17d4-44f8-ab06-c36ea5698064" providerId="ADAL" clId="{A587CA94-F3D6-48BA-A566-4611B7A2BD76}" dt="2026-05-20T22:29:43.686" v="1468" actId="26606"/>
          <ac:spMkLst>
            <pc:docMk/>
            <pc:sldMk cId="2314630523" sldId="336"/>
            <ac:spMk id="15" creationId="{DD07C90B-B81A-473B-8919-CA924E61FFCF}"/>
          </ac:spMkLst>
        </pc:spChg>
        <pc:spChg chg="add">
          <ac:chgData name="Donna Gurnett" userId="66978072-17d4-44f8-ab06-c36ea5698064" providerId="ADAL" clId="{A587CA94-F3D6-48BA-A566-4611B7A2BD76}" dt="2026-05-20T22:29:43.702" v="1469" actId="26606"/>
          <ac:spMkLst>
            <pc:docMk/>
            <pc:sldMk cId="2314630523" sldId="336"/>
            <ac:spMk id="16" creationId="{82A73093-4B9D-420D-B17E-52293703A1D4}"/>
          </ac:spMkLst>
        </pc:spChg>
        <pc:spChg chg="add">
          <ac:chgData name="Donna Gurnett" userId="66978072-17d4-44f8-ab06-c36ea5698064" providerId="ADAL" clId="{A587CA94-F3D6-48BA-A566-4611B7A2BD76}" dt="2026-05-20T22:29:43.702" v="1469" actId="26606"/>
          <ac:spMkLst>
            <pc:docMk/>
            <pc:sldMk cId="2314630523" sldId="336"/>
            <ac:spMk id="17" creationId="{52ABB703-2B0E-4C3B-B4A2-F3973548E561}"/>
          </ac:spMkLst>
        </pc:spChg>
        <pc:spChg chg="add mod">
          <ac:chgData name="Donna Gurnett" userId="66978072-17d4-44f8-ab06-c36ea5698064" providerId="ADAL" clId="{A587CA94-F3D6-48BA-A566-4611B7A2BD76}" dt="2026-05-20T22:30:05.158" v="1471" actId="14100"/>
          <ac:spMkLst>
            <pc:docMk/>
            <pc:sldMk cId="2314630523" sldId="336"/>
            <ac:spMk id="19" creationId="{F0E70839-669C-FB48-7060-41ABD1D5B0E1}"/>
          </ac:spMkLst>
        </pc:spChg>
        <pc:graphicFrameChg chg="add del">
          <ac:chgData name="Donna Gurnett" userId="66978072-17d4-44f8-ab06-c36ea5698064" providerId="ADAL" clId="{A587CA94-F3D6-48BA-A566-4611B7A2BD76}" dt="2026-05-20T22:29:32.448" v="1464" actId="26606"/>
          <ac:graphicFrameMkLst>
            <pc:docMk/>
            <pc:sldMk cId="2314630523" sldId="336"/>
            <ac:graphicFrameMk id="5" creationId="{6D24A01D-A93F-4263-9D9C-AEBEAAB7BC44}"/>
          </ac:graphicFrameMkLst>
        </pc:graphicFrameChg>
        <pc:graphicFrameChg chg="add del">
          <ac:chgData name="Donna Gurnett" userId="66978072-17d4-44f8-ab06-c36ea5698064" providerId="ADAL" clId="{A587CA94-F3D6-48BA-A566-4611B7A2BD76}" dt="2026-05-20T22:29:35.866" v="1466" actId="26606"/>
          <ac:graphicFrameMkLst>
            <pc:docMk/>
            <pc:sldMk cId="2314630523" sldId="336"/>
            <ac:graphicFrameMk id="7" creationId="{9CA24C31-D262-87D8-280E-3D83C137E7DD}"/>
          </ac:graphicFrameMkLst>
        </pc:graphicFrameChg>
        <pc:graphicFrameChg chg="add del">
          <ac:chgData name="Donna Gurnett" userId="66978072-17d4-44f8-ab06-c36ea5698064" providerId="ADAL" clId="{A587CA94-F3D6-48BA-A566-4611B7A2BD76}" dt="2026-05-20T22:29:43.686" v="1468" actId="26606"/>
          <ac:graphicFrameMkLst>
            <pc:docMk/>
            <pc:sldMk cId="2314630523" sldId="336"/>
            <ac:graphicFrameMk id="10" creationId="{9D70AC2E-620F-ABB2-68F5-E9207C840E61}"/>
          </ac:graphicFrameMkLst>
        </pc:graphicFrameChg>
        <pc:picChg chg="add">
          <ac:chgData name="Donna Gurnett" userId="66978072-17d4-44f8-ab06-c36ea5698064" providerId="ADAL" clId="{A587CA94-F3D6-48BA-A566-4611B7A2BD76}" dt="2026-05-20T22:29:43.702" v="1469" actId="26606"/>
          <ac:picMkLst>
            <pc:docMk/>
            <pc:sldMk cId="2314630523" sldId="336"/>
            <ac:picMk id="18" creationId="{3211C3B6-18D9-32E9-E7D9-1A4607501C54}"/>
          </ac:picMkLst>
        </pc:picChg>
        <pc:cxnChg chg="add del">
          <ac:chgData name="Donna Gurnett" userId="66978072-17d4-44f8-ab06-c36ea5698064" providerId="ADAL" clId="{A587CA94-F3D6-48BA-A566-4611B7A2BD76}" dt="2026-05-20T22:29:43.686" v="1468" actId="26606"/>
          <ac:cxnSpMkLst>
            <pc:docMk/>
            <pc:sldMk cId="2314630523" sldId="336"/>
            <ac:cxnSpMk id="11" creationId="{06DA680F-F6AC-453E-A8BF-C5BDED2851DE}"/>
          </ac:cxnSpMkLst>
        </pc:cxnChg>
        <pc:cxnChg chg="add">
          <ac:chgData name="Donna Gurnett" userId="66978072-17d4-44f8-ab06-c36ea5698064" providerId="ADAL" clId="{A587CA94-F3D6-48BA-A566-4611B7A2BD76}" dt="2026-05-20T22:29:43.702" v="1469" actId="26606"/>
          <ac:cxnSpMkLst>
            <pc:docMk/>
            <pc:sldMk cId="2314630523" sldId="336"/>
            <ac:cxnSpMk id="12" creationId="{9C21570E-E159-49A6-9891-FA397B7A92D3}"/>
          </ac:cxnSpMkLst>
        </pc:cxnChg>
      </pc:sldChg>
      <pc:sldChg chg="addSp delSp modSp new mod ord">
        <pc:chgData name="Donna Gurnett" userId="66978072-17d4-44f8-ab06-c36ea5698064" providerId="ADAL" clId="{A587CA94-F3D6-48BA-A566-4611B7A2BD76}" dt="2026-05-20T22:32:30.805" v="1521" actId="122"/>
        <pc:sldMkLst>
          <pc:docMk/>
          <pc:sldMk cId="3409413076" sldId="337"/>
        </pc:sldMkLst>
        <pc:spChg chg="mod">
          <ac:chgData name="Donna Gurnett" userId="66978072-17d4-44f8-ab06-c36ea5698064" providerId="ADAL" clId="{A587CA94-F3D6-48BA-A566-4611B7A2BD76}" dt="2026-05-20T22:32:30.805" v="1521" actId="122"/>
          <ac:spMkLst>
            <pc:docMk/>
            <pc:sldMk cId="3409413076" sldId="337"/>
            <ac:spMk id="2" creationId="{0A33F19D-6F8C-8DE7-3F57-11964AAEDF7F}"/>
          </ac:spMkLst>
        </pc:spChg>
        <pc:spChg chg="del mod">
          <ac:chgData name="Donna Gurnett" userId="66978072-17d4-44f8-ab06-c36ea5698064" providerId="ADAL" clId="{A587CA94-F3D6-48BA-A566-4611B7A2BD76}" dt="2026-05-20T22:32:05.539" v="1514" actId="26606"/>
          <ac:spMkLst>
            <pc:docMk/>
            <pc:sldMk cId="3409413076" sldId="337"/>
            <ac:spMk id="3" creationId="{A5D0E3F1-6F4F-2B5F-165A-79353E4CAD3F}"/>
          </ac:spMkLst>
        </pc:spChg>
        <pc:graphicFrameChg chg="add mod">
          <ac:chgData name="Donna Gurnett" userId="66978072-17d4-44f8-ab06-c36ea5698064" providerId="ADAL" clId="{A587CA94-F3D6-48BA-A566-4611B7A2BD76}" dt="2026-05-20T22:32:28.831" v="1520" actId="122"/>
          <ac:graphicFrameMkLst>
            <pc:docMk/>
            <pc:sldMk cId="3409413076" sldId="337"/>
            <ac:graphicFrameMk id="5" creationId="{C344220D-C3D9-7B2E-4488-58324C2DF39C}"/>
          </ac:graphicFrameMkLst>
        </pc:graphicFrameChg>
      </pc:sldChg>
      <pc:sldChg chg="addSp modSp new mod setBg">
        <pc:chgData name="Donna Gurnett" userId="66978072-17d4-44f8-ab06-c36ea5698064" providerId="ADAL" clId="{A587CA94-F3D6-48BA-A566-4611B7A2BD76}" dt="2026-05-20T22:58:34.147" v="1708" actId="2711"/>
        <pc:sldMkLst>
          <pc:docMk/>
          <pc:sldMk cId="3677824120" sldId="338"/>
        </pc:sldMkLst>
        <pc:spChg chg="mod">
          <ac:chgData name="Donna Gurnett" userId="66978072-17d4-44f8-ab06-c36ea5698064" providerId="ADAL" clId="{A587CA94-F3D6-48BA-A566-4611B7A2BD76}" dt="2026-05-20T22:41:14.748" v="1576" actId="26606"/>
          <ac:spMkLst>
            <pc:docMk/>
            <pc:sldMk cId="3677824120" sldId="338"/>
            <ac:spMk id="2" creationId="{9701EB92-AB80-8D83-B313-2279A2E234B0}"/>
          </ac:spMkLst>
        </pc:spChg>
        <pc:spChg chg="mod">
          <ac:chgData name="Donna Gurnett" userId="66978072-17d4-44f8-ab06-c36ea5698064" providerId="ADAL" clId="{A587CA94-F3D6-48BA-A566-4611B7A2BD76}" dt="2026-05-20T22:58:34.147" v="1708" actId="2711"/>
          <ac:spMkLst>
            <pc:docMk/>
            <pc:sldMk cId="3677824120" sldId="338"/>
            <ac:spMk id="3" creationId="{4A26EC9A-9A88-76C2-B207-7967D1656F17}"/>
          </ac:spMkLst>
        </pc:spChg>
        <pc:spChg chg="add">
          <ac:chgData name="Donna Gurnett" userId="66978072-17d4-44f8-ab06-c36ea5698064" providerId="ADAL" clId="{A587CA94-F3D6-48BA-A566-4611B7A2BD76}" dt="2026-05-20T22:41:14.748" v="1576" actId="26606"/>
          <ac:spMkLst>
            <pc:docMk/>
            <pc:sldMk cId="3677824120" sldId="338"/>
            <ac:spMk id="8" creationId="{35230A27-1553-42F8-99D7-829868E13715}"/>
          </ac:spMkLst>
        </pc:spChg>
        <pc:spChg chg="add">
          <ac:chgData name="Donna Gurnett" userId="66978072-17d4-44f8-ab06-c36ea5698064" providerId="ADAL" clId="{A587CA94-F3D6-48BA-A566-4611B7A2BD76}" dt="2026-05-20T22:41:14.748" v="1576" actId="26606"/>
          <ac:spMkLst>
            <pc:docMk/>
            <pc:sldMk cId="3677824120" sldId="338"/>
            <ac:spMk id="10" creationId="{A772232D-B4D6-429F-B3D1-2D9891B85E08}"/>
          </ac:spMkLst>
        </pc:spChg>
        <pc:cxnChg chg="add">
          <ac:chgData name="Donna Gurnett" userId="66978072-17d4-44f8-ab06-c36ea5698064" providerId="ADAL" clId="{A587CA94-F3D6-48BA-A566-4611B7A2BD76}" dt="2026-05-20T22:41:14.748" v="1576" actId="26606"/>
          <ac:cxnSpMkLst>
            <pc:docMk/>
            <pc:sldMk cId="3677824120" sldId="338"/>
            <ac:cxnSpMk id="12" creationId="{02CC3441-26B3-4381-B3DF-8AE3C288BC0D}"/>
          </ac:cxnSpMkLst>
        </pc:cxnChg>
      </pc:sldChg>
      <pc:sldChg chg="addSp modSp new mod ord setBg">
        <pc:chgData name="Donna Gurnett" userId="66978072-17d4-44f8-ab06-c36ea5698064" providerId="ADAL" clId="{A587CA94-F3D6-48BA-A566-4611B7A2BD76}" dt="2026-05-20T22:47:35.769" v="1650"/>
        <pc:sldMkLst>
          <pc:docMk/>
          <pc:sldMk cId="1500919986" sldId="339"/>
        </pc:sldMkLst>
        <pc:spChg chg="mod">
          <ac:chgData name="Donna Gurnett" userId="66978072-17d4-44f8-ab06-c36ea5698064" providerId="ADAL" clId="{A587CA94-F3D6-48BA-A566-4611B7A2BD76}" dt="2026-05-20T22:44:03.392" v="1622" actId="122"/>
          <ac:spMkLst>
            <pc:docMk/>
            <pc:sldMk cId="1500919986" sldId="339"/>
            <ac:spMk id="2" creationId="{B050AD2B-6328-C19D-25B2-74686072231C}"/>
          </ac:spMkLst>
        </pc:spChg>
        <pc:spChg chg="mod">
          <ac:chgData name="Donna Gurnett" userId="66978072-17d4-44f8-ab06-c36ea5698064" providerId="ADAL" clId="{A587CA94-F3D6-48BA-A566-4611B7A2BD76}" dt="2026-05-20T22:43:58.095" v="1621" actId="14100"/>
          <ac:spMkLst>
            <pc:docMk/>
            <pc:sldMk cId="1500919986" sldId="339"/>
            <ac:spMk id="3" creationId="{4DADB8F6-07F8-2625-908F-ABEC093FDE40}"/>
          </ac:spMkLst>
        </pc:spChg>
        <pc:spChg chg="add">
          <ac:chgData name="Donna Gurnett" userId="66978072-17d4-44f8-ab06-c36ea5698064" providerId="ADAL" clId="{A587CA94-F3D6-48BA-A566-4611B7A2BD76}" dt="2026-05-20T22:43:47.983" v="1619" actId="26606"/>
          <ac:spMkLst>
            <pc:docMk/>
            <pc:sldMk cId="1500919986" sldId="339"/>
            <ac:spMk id="10" creationId="{C33BF9DD-8A45-4EEE-B231-0A14D322E5F9}"/>
          </ac:spMkLst>
        </pc:spChg>
        <pc:spChg chg="add">
          <ac:chgData name="Donna Gurnett" userId="66978072-17d4-44f8-ab06-c36ea5698064" providerId="ADAL" clId="{A587CA94-F3D6-48BA-A566-4611B7A2BD76}" dt="2026-05-20T22:43:47.983" v="1619" actId="26606"/>
          <ac:spMkLst>
            <pc:docMk/>
            <pc:sldMk cId="1500919986" sldId="339"/>
            <ac:spMk id="14" creationId="{D5FBCAC9-BD8B-4F3B-AD74-EF37D4211349}"/>
          </ac:spMkLst>
        </pc:spChg>
        <pc:spChg chg="add">
          <ac:chgData name="Donna Gurnett" userId="66978072-17d4-44f8-ab06-c36ea5698064" providerId="ADAL" clId="{A587CA94-F3D6-48BA-A566-4611B7A2BD76}" dt="2026-05-20T22:43:47.983" v="1619" actId="26606"/>
          <ac:spMkLst>
            <pc:docMk/>
            <pc:sldMk cId="1500919986" sldId="339"/>
            <ac:spMk id="16" creationId="{9556C5A8-AD7E-4CE7-87BE-9EA3B5E1786F}"/>
          </ac:spMkLst>
        </pc:spChg>
        <pc:picChg chg="add">
          <ac:chgData name="Donna Gurnett" userId="66978072-17d4-44f8-ab06-c36ea5698064" providerId="ADAL" clId="{A587CA94-F3D6-48BA-A566-4611B7A2BD76}" dt="2026-05-20T22:43:47.983" v="1619" actId="26606"/>
          <ac:picMkLst>
            <pc:docMk/>
            <pc:sldMk cId="1500919986" sldId="339"/>
            <ac:picMk id="7" creationId="{BCA756F1-2619-D0A0-3CBE-593EB7CD78A1}"/>
          </ac:picMkLst>
        </pc:picChg>
        <pc:cxnChg chg="add">
          <ac:chgData name="Donna Gurnett" userId="66978072-17d4-44f8-ab06-c36ea5698064" providerId="ADAL" clId="{A587CA94-F3D6-48BA-A566-4611B7A2BD76}" dt="2026-05-20T22:43:47.983" v="1619" actId="26606"/>
          <ac:cxnSpMkLst>
            <pc:docMk/>
            <pc:sldMk cId="1500919986" sldId="339"/>
            <ac:cxnSpMk id="12" creationId="{9020DCC9-F851-4562-BB20-1AB3C51BFD08}"/>
          </ac:cxnSpMkLst>
        </pc:cxnChg>
      </pc:sldChg>
      <pc:sldChg chg="addSp modSp new mod setBg">
        <pc:chgData name="Donna Gurnett" userId="66978072-17d4-44f8-ab06-c36ea5698064" providerId="ADAL" clId="{A587CA94-F3D6-48BA-A566-4611B7A2BD76}" dt="2026-05-20T22:59:55.399" v="1709" actId="12"/>
        <pc:sldMkLst>
          <pc:docMk/>
          <pc:sldMk cId="1236434630" sldId="340"/>
        </pc:sldMkLst>
        <pc:spChg chg="mod">
          <ac:chgData name="Donna Gurnett" userId="66978072-17d4-44f8-ab06-c36ea5698064" providerId="ADAL" clId="{A587CA94-F3D6-48BA-A566-4611B7A2BD76}" dt="2026-05-20T22:47:06.782" v="1646" actId="26606"/>
          <ac:spMkLst>
            <pc:docMk/>
            <pc:sldMk cId="1236434630" sldId="340"/>
            <ac:spMk id="2" creationId="{8BA4D5A1-D0AD-1C2B-8D2F-853C11E8CA8C}"/>
          </ac:spMkLst>
        </pc:spChg>
        <pc:spChg chg="mod">
          <ac:chgData name="Donna Gurnett" userId="66978072-17d4-44f8-ab06-c36ea5698064" providerId="ADAL" clId="{A587CA94-F3D6-48BA-A566-4611B7A2BD76}" dt="2026-05-20T22:59:55.399" v="1709" actId="12"/>
          <ac:spMkLst>
            <pc:docMk/>
            <pc:sldMk cId="1236434630" sldId="340"/>
            <ac:spMk id="3" creationId="{AD078AD8-FF09-B215-D224-15536ED728E8}"/>
          </ac:spMkLst>
        </pc:spChg>
        <pc:spChg chg="add">
          <ac:chgData name="Donna Gurnett" userId="66978072-17d4-44f8-ab06-c36ea5698064" providerId="ADAL" clId="{A587CA94-F3D6-48BA-A566-4611B7A2BD76}" dt="2026-05-20T22:47:06.782" v="1646" actId="26606"/>
          <ac:spMkLst>
            <pc:docMk/>
            <pc:sldMk cId="1236434630" sldId="340"/>
            <ac:spMk id="10" creationId="{C33BF9DD-8A45-4EEE-B231-0A14D322E5F9}"/>
          </ac:spMkLst>
        </pc:spChg>
        <pc:spChg chg="add">
          <ac:chgData name="Donna Gurnett" userId="66978072-17d4-44f8-ab06-c36ea5698064" providerId="ADAL" clId="{A587CA94-F3D6-48BA-A566-4611B7A2BD76}" dt="2026-05-20T22:47:06.782" v="1646" actId="26606"/>
          <ac:spMkLst>
            <pc:docMk/>
            <pc:sldMk cId="1236434630" sldId="340"/>
            <ac:spMk id="14" creationId="{D5FBCAC9-BD8B-4F3B-AD74-EF37D4211349}"/>
          </ac:spMkLst>
        </pc:spChg>
        <pc:spChg chg="add">
          <ac:chgData name="Donna Gurnett" userId="66978072-17d4-44f8-ab06-c36ea5698064" providerId="ADAL" clId="{A587CA94-F3D6-48BA-A566-4611B7A2BD76}" dt="2026-05-20T22:47:06.782" v="1646" actId="26606"/>
          <ac:spMkLst>
            <pc:docMk/>
            <pc:sldMk cId="1236434630" sldId="340"/>
            <ac:spMk id="16" creationId="{9556C5A8-AD7E-4CE7-87BE-9EA3B5E1786F}"/>
          </ac:spMkLst>
        </pc:spChg>
        <pc:picChg chg="add">
          <ac:chgData name="Donna Gurnett" userId="66978072-17d4-44f8-ab06-c36ea5698064" providerId="ADAL" clId="{A587CA94-F3D6-48BA-A566-4611B7A2BD76}" dt="2026-05-20T22:47:06.782" v="1646" actId="26606"/>
          <ac:picMkLst>
            <pc:docMk/>
            <pc:sldMk cId="1236434630" sldId="340"/>
            <ac:picMk id="7" creationId="{CA9EF66D-6D11-689D-97D9-10A8B715FCF3}"/>
          </ac:picMkLst>
        </pc:picChg>
        <pc:cxnChg chg="add">
          <ac:chgData name="Donna Gurnett" userId="66978072-17d4-44f8-ab06-c36ea5698064" providerId="ADAL" clId="{A587CA94-F3D6-48BA-A566-4611B7A2BD76}" dt="2026-05-20T22:47:06.782" v="1646" actId="26606"/>
          <ac:cxnSpMkLst>
            <pc:docMk/>
            <pc:sldMk cId="1236434630" sldId="340"/>
            <ac:cxnSpMk id="12" creationId="{9020DCC9-F851-4562-BB20-1AB3C51BFD08}"/>
          </ac:cxnSpMkLst>
        </pc:cxnChg>
      </pc:sldChg>
      <pc:sldChg chg="addSp delSp modSp new mod setBg">
        <pc:chgData name="Donna Gurnett" userId="66978072-17d4-44f8-ab06-c36ea5698064" providerId="ADAL" clId="{A587CA94-F3D6-48BA-A566-4611B7A2BD76}" dt="2026-05-20T22:50:11.239" v="1661" actId="26606"/>
        <pc:sldMkLst>
          <pc:docMk/>
          <pc:sldMk cId="1432383874" sldId="341"/>
        </pc:sldMkLst>
        <pc:spChg chg="mod">
          <ac:chgData name="Donna Gurnett" userId="66978072-17d4-44f8-ab06-c36ea5698064" providerId="ADAL" clId="{A587CA94-F3D6-48BA-A566-4611B7A2BD76}" dt="2026-05-20T22:50:11.239" v="1661" actId="26606"/>
          <ac:spMkLst>
            <pc:docMk/>
            <pc:sldMk cId="1432383874" sldId="341"/>
            <ac:spMk id="2" creationId="{05F0FCAC-B509-8698-3B41-55C40C4EE7D4}"/>
          </ac:spMkLst>
        </pc:spChg>
        <pc:spChg chg="del mod">
          <ac:chgData name="Donna Gurnett" userId="66978072-17d4-44f8-ab06-c36ea5698064" providerId="ADAL" clId="{A587CA94-F3D6-48BA-A566-4611B7A2BD76}" dt="2026-05-20T22:50:11.239" v="1661" actId="26606"/>
          <ac:spMkLst>
            <pc:docMk/>
            <pc:sldMk cId="1432383874" sldId="341"/>
            <ac:spMk id="3" creationId="{59560CB4-A345-2714-7EB6-DF726A3E1B82}"/>
          </ac:spMkLst>
        </pc:spChg>
        <pc:spChg chg="add">
          <ac:chgData name="Donna Gurnett" userId="66978072-17d4-44f8-ab06-c36ea5698064" providerId="ADAL" clId="{A587CA94-F3D6-48BA-A566-4611B7A2BD76}" dt="2026-05-20T22:50:11.239" v="1661" actId="26606"/>
          <ac:spMkLst>
            <pc:docMk/>
            <pc:sldMk cId="1432383874" sldId="341"/>
            <ac:spMk id="9" creationId="{FB5993E2-C02B-4335-ABA5-D8EC465551E3}"/>
          </ac:spMkLst>
        </pc:spChg>
        <pc:spChg chg="add">
          <ac:chgData name="Donna Gurnett" userId="66978072-17d4-44f8-ab06-c36ea5698064" providerId="ADAL" clId="{A587CA94-F3D6-48BA-A566-4611B7A2BD76}" dt="2026-05-20T22:50:11.239" v="1661" actId="26606"/>
          <ac:spMkLst>
            <pc:docMk/>
            <pc:sldMk cId="1432383874" sldId="341"/>
            <ac:spMk id="11" creationId="{C0B801A2-5622-4BE8-9AD2-C337A2CD0022}"/>
          </ac:spMkLst>
        </pc:spChg>
        <pc:spChg chg="add">
          <ac:chgData name="Donna Gurnett" userId="66978072-17d4-44f8-ab06-c36ea5698064" providerId="ADAL" clId="{A587CA94-F3D6-48BA-A566-4611B7A2BD76}" dt="2026-05-20T22:50:11.239" v="1661" actId="26606"/>
          <ac:spMkLst>
            <pc:docMk/>
            <pc:sldMk cId="1432383874" sldId="341"/>
            <ac:spMk id="13" creationId="{B7AF614F-5BC3-4086-99F5-B87C5847A071}"/>
          </ac:spMkLst>
        </pc:spChg>
        <pc:graphicFrameChg chg="add">
          <ac:chgData name="Donna Gurnett" userId="66978072-17d4-44f8-ab06-c36ea5698064" providerId="ADAL" clId="{A587CA94-F3D6-48BA-A566-4611B7A2BD76}" dt="2026-05-20T22:50:11.239" v="1661" actId="26606"/>
          <ac:graphicFrameMkLst>
            <pc:docMk/>
            <pc:sldMk cId="1432383874" sldId="341"/>
            <ac:graphicFrameMk id="5" creationId="{7092C088-31A2-2676-178F-102BA0577BD1}"/>
          </ac:graphicFrameMkLst>
        </pc:graphicFrameChg>
      </pc:sldChg>
      <pc:sldChg chg="addSp delSp modSp new mod setBg">
        <pc:chgData name="Donna Gurnett" userId="66978072-17d4-44f8-ab06-c36ea5698064" providerId="ADAL" clId="{A587CA94-F3D6-48BA-A566-4611B7A2BD76}" dt="2026-05-20T22:53:33.493" v="1681" actId="26606"/>
        <pc:sldMkLst>
          <pc:docMk/>
          <pc:sldMk cId="931569102" sldId="342"/>
        </pc:sldMkLst>
        <pc:spChg chg="mod">
          <ac:chgData name="Donna Gurnett" userId="66978072-17d4-44f8-ab06-c36ea5698064" providerId="ADAL" clId="{A587CA94-F3D6-48BA-A566-4611B7A2BD76}" dt="2026-05-20T22:53:33.493" v="1681" actId="26606"/>
          <ac:spMkLst>
            <pc:docMk/>
            <pc:sldMk cId="931569102" sldId="342"/>
            <ac:spMk id="2" creationId="{E63AA3C6-8271-8A04-3C64-9DEC7F5425E2}"/>
          </ac:spMkLst>
        </pc:spChg>
        <pc:spChg chg="del mod">
          <ac:chgData name="Donna Gurnett" userId="66978072-17d4-44f8-ab06-c36ea5698064" providerId="ADAL" clId="{A587CA94-F3D6-48BA-A566-4611B7A2BD76}" dt="2026-05-20T22:53:33.493" v="1681" actId="26606"/>
          <ac:spMkLst>
            <pc:docMk/>
            <pc:sldMk cId="931569102" sldId="342"/>
            <ac:spMk id="3" creationId="{BC74A0C7-9C51-91FE-0A2B-CAD1A6889BD5}"/>
          </ac:spMkLst>
        </pc:spChg>
        <pc:spChg chg="add">
          <ac:chgData name="Donna Gurnett" userId="66978072-17d4-44f8-ab06-c36ea5698064" providerId="ADAL" clId="{A587CA94-F3D6-48BA-A566-4611B7A2BD76}" dt="2026-05-20T22:53:33.493" v="1681" actId="26606"/>
          <ac:spMkLst>
            <pc:docMk/>
            <pc:sldMk cId="931569102" sldId="342"/>
            <ac:spMk id="9" creationId="{FB5993E2-C02B-4335-ABA5-D8EC465551E3}"/>
          </ac:spMkLst>
        </pc:spChg>
        <pc:spChg chg="add">
          <ac:chgData name="Donna Gurnett" userId="66978072-17d4-44f8-ab06-c36ea5698064" providerId="ADAL" clId="{A587CA94-F3D6-48BA-A566-4611B7A2BD76}" dt="2026-05-20T22:53:33.493" v="1681" actId="26606"/>
          <ac:spMkLst>
            <pc:docMk/>
            <pc:sldMk cId="931569102" sldId="342"/>
            <ac:spMk id="11" creationId="{C0B801A2-5622-4BE8-9AD2-C337A2CD0022}"/>
          </ac:spMkLst>
        </pc:spChg>
        <pc:spChg chg="add">
          <ac:chgData name="Donna Gurnett" userId="66978072-17d4-44f8-ab06-c36ea5698064" providerId="ADAL" clId="{A587CA94-F3D6-48BA-A566-4611B7A2BD76}" dt="2026-05-20T22:53:33.493" v="1681" actId="26606"/>
          <ac:spMkLst>
            <pc:docMk/>
            <pc:sldMk cId="931569102" sldId="342"/>
            <ac:spMk id="13" creationId="{B7AF614F-5BC3-4086-99F5-B87C5847A071}"/>
          </ac:spMkLst>
        </pc:spChg>
        <pc:graphicFrameChg chg="add">
          <ac:chgData name="Donna Gurnett" userId="66978072-17d4-44f8-ab06-c36ea5698064" providerId="ADAL" clId="{A587CA94-F3D6-48BA-A566-4611B7A2BD76}" dt="2026-05-20T22:53:33.493" v="1681" actId="26606"/>
          <ac:graphicFrameMkLst>
            <pc:docMk/>
            <pc:sldMk cId="931569102" sldId="342"/>
            <ac:graphicFrameMk id="5" creationId="{A7BBAFC0-93D1-2099-ECB7-138B4E02A2A8}"/>
          </ac:graphicFrameMkLst>
        </pc:graphicFrameChg>
      </pc:sldChg>
    </pc:docChg>
  </pc:docChgLst>
</pc:chgInfo>
</file>

<file path=ppt/diagrams/_rels/data3.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ata7.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8.png"/><Relationship Id="rId7" Type="http://schemas.openxmlformats.org/officeDocument/2006/relationships/image" Target="../media/image1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ata8.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5" Type="http://schemas.openxmlformats.org/officeDocument/2006/relationships/image" Target="../media/image41.png"/><Relationship Id="rId10" Type="http://schemas.openxmlformats.org/officeDocument/2006/relationships/image" Target="../media/image46.svg"/><Relationship Id="rId4" Type="http://schemas.openxmlformats.org/officeDocument/2006/relationships/image" Target="../media/image40.svg"/><Relationship Id="rId9" Type="http://schemas.openxmlformats.org/officeDocument/2006/relationships/image" Target="../media/image45.png"/></Relationships>
</file>

<file path=ppt/diagrams/_rels/drawing3.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rawing7.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8.png"/><Relationship Id="rId7" Type="http://schemas.openxmlformats.org/officeDocument/2006/relationships/image" Target="../media/image1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rawing8.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5" Type="http://schemas.openxmlformats.org/officeDocument/2006/relationships/image" Target="../media/image41.png"/><Relationship Id="rId10" Type="http://schemas.openxmlformats.org/officeDocument/2006/relationships/image" Target="../media/image46.svg"/><Relationship Id="rId4" Type="http://schemas.openxmlformats.org/officeDocument/2006/relationships/image" Target="../media/image40.svg"/><Relationship Id="rId9" Type="http://schemas.openxmlformats.org/officeDocument/2006/relationships/image" Target="../media/image45.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68E12A-2AB4-45AF-81DB-96AE560892FD}"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D93D9726-A74A-41C7-85C8-9009EBC070B9}">
      <dgm:prSet/>
      <dgm:spPr/>
      <dgm:t>
        <a:bodyPr/>
        <a:lstStyle/>
        <a:p>
          <a:r>
            <a:rPr lang="en-US" dirty="0"/>
            <a:t>Why succession planning is critical.</a:t>
          </a:r>
        </a:p>
      </dgm:t>
    </dgm:pt>
    <dgm:pt modelId="{4AF2A557-00D3-48D1-B048-AB7AEAEDD8C8}" type="parTrans" cxnId="{5BA6DC4D-7C22-4489-9787-5D440A11D192}">
      <dgm:prSet/>
      <dgm:spPr/>
      <dgm:t>
        <a:bodyPr/>
        <a:lstStyle/>
        <a:p>
          <a:endParaRPr lang="en-US"/>
        </a:p>
      </dgm:t>
    </dgm:pt>
    <dgm:pt modelId="{B86779EB-FDEB-4ED7-85CF-406980227786}" type="sibTrans" cxnId="{5BA6DC4D-7C22-4489-9787-5D440A11D192}">
      <dgm:prSet/>
      <dgm:spPr/>
      <dgm:t>
        <a:bodyPr/>
        <a:lstStyle/>
        <a:p>
          <a:endParaRPr lang="en-US"/>
        </a:p>
      </dgm:t>
    </dgm:pt>
    <dgm:pt modelId="{43C9D715-13DB-4F77-A5B2-97FEC8C3EA16}">
      <dgm:prSet/>
      <dgm:spPr/>
      <dgm:t>
        <a:bodyPr/>
        <a:lstStyle/>
        <a:p>
          <a:r>
            <a:rPr lang="en-US" b="0" dirty="0"/>
            <a:t>What is long-term succession planning?</a:t>
          </a:r>
        </a:p>
      </dgm:t>
    </dgm:pt>
    <dgm:pt modelId="{A7ADB3D3-F541-4ECE-A4AC-DAE0349DFD4C}" type="parTrans" cxnId="{496006DF-C716-4CCE-993D-D8A026177BAB}">
      <dgm:prSet/>
      <dgm:spPr/>
      <dgm:t>
        <a:bodyPr/>
        <a:lstStyle/>
        <a:p>
          <a:endParaRPr lang="en-US"/>
        </a:p>
      </dgm:t>
    </dgm:pt>
    <dgm:pt modelId="{1795F426-D6D6-4007-B316-F1E55DD0B5F7}" type="sibTrans" cxnId="{496006DF-C716-4CCE-993D-D8A026177BAB}">
      <dgm:prSet/>
      <dgm:spPr/>
      <dgm:t>
        <a:bodyPr/>
        <a:lstStyle/>
        <a:p>
          <a:endParaRPr lang="en-US"/>
        </a:p>
      </dgm:t>
    </dgm:pt>
    <dgm:pt modelId="{16461319-EA45-4138-AA36-C19E0AE47754}">
      <dgm:prSet/>
      <dgm:spPr/>
      <dgm:t>
        <a:bodyPr/>
        <a:lstStyle/>
        <a:p>
          <a:r>
            <a:rPr lang="en-US" dirty="0"/>
            <a:t>Elements of a strong succession plan</a:t>
          </a:r>
        </a:p>
      </dgm:t>
    </dgm:pt>
    <dgm:pt modelId="{BD01E99D-FF27-4D22-A2FC-969373CC115B}" type="parTrans" cxnId="{9418371D-1003-45AD-9CB7-69BBFA8F9ED6}">
      <dgm:prSet/>
      <dgm:spPr/>
      <dgm:t>
        <a:bodyPr/>
        <a:lstStyle/>
        <a:p>
          <a:endParaRPr lang="en-US"/>
        </a:p>
      </dgm:t>
    </dgm:pt>
    <dgm:pt modelId="{F2CABCAE-5330-43B7-B732-F0BE62C1ADB3}" type="sibTrans" cxnId="{9418371D-1003-45AD-9CB7-69BBFA8F9ED6}">
      <dgm:prSet/>
      <dgm:spPr/>
      <dgm:t>
        <a:bodyPr/>
        <a:lstStyle/>
        <a:p>
          <a:endParaRPr lang="en-US"/>
        </a:p>
      </dgm:t>
    </dgm:pt>
    <dgm:pt modelId="{D5FD7E04-5947-480C-A015-DBEBBEF21042}">
      <dgm:prSet/>
      <dgm:spPr/>
      <dgm:t>
        <a:bodyPr/>
        <a:lstStyle/>
        <a:p>
          <a:r>
            <a:rPr lang="en-US" b="0" dirty="0"/>
            <a:t>The role of the Board vs. Staff</a:t>
          </a:r>
        </a:p>
      </dgm:t>
    </dgm:pt>
    <dgm:pt modelId="{DA9656FB-A062-4AC6-A238-568D900EE919}" type="parTrans" cxnId="{48B6C9E9-AF17-4D1E-A377-50C340F8D8D0}">
      <dgm:prSet/>
      <dgm:spPr/>
      <dgm:t>
        <a:bodyPr/>
        <a:lstStyle/>
        <a:p>
          <a:endParaRPr lang="en-US"/>
        </a:p>
      </dgm:t>
    </dgm:pt>
    <dgm:pt modelId="{BD11FEC0-C193-49A6-BAAD-8C33E08330C9}" type="sibTrans" cxnId="{48B6C9E9-AF17-4D1E-A377-50C340F8D8D0}">
      <dgm:prSet/>
      <dgm:spPr/>
      <dgm:t>
        <a:bodyPr/>
        <a:lstStyle/>
        <a:p>
          <a:endParaRPr lang="en-US"/>
        </a:p>
      </dgm:t>
    </dgm:pt>
    <dgm:pt modelId="{3D9C657F-992D-4CB3-A420-9ECE79130156}" type="pres">
      <dgm:prSet presAssocID="{D168E12A-2AB4-45AF-81DB-96AE560892FD}" presName="linear" presStyleCnt="0">
        <dgm:presLayoutVars>
          <dgm:animLvl val="lvl"/>
          <dgm:resizeHandles val="exact"/>
        </dgm:presLayoutVars>
      </dgm:prSet>
      <dgm:spPr/>
    </dgm:pt>
    <dgm:pt modelId="{13585DD8-10D7-4E99-979D-5BD1E422BB03}" type="pres">
      <dgm:prSet presAssocID="{D93D9726-A74A-41C7-85C8-9009EBC070B9}" presName="parentText" presStyleLbl="node1" presStyleIdx="0" presStyleCnt="4" custLinFactNeighborX="-2923">
        <dgm:presLayoutVars>
          <dgm:chMax val="0"/>
          <dgm:bulletEnabled val="1"/>
        </dgm:presLayoutVars>
      </dgm:prSet>
      <dgm:spPr/>
    </dgm:pt>
    <dgm:pt modelId="{66469F8C-ED2E-4C6F-8AB0-2707925E0786}" type="pres">
      <dgm:prSet presAssocID="{B86779EB-FDEB-4ED7-85CF-406980227786}" presName="spacer" presStyleCnt="0"/>
      <dgm:spPr/>
    </dgm:pt>
    <dgm:pt modelId="{11995BB4-3740-4AFA-8F60-1AA5BA6B2A6A}" type="pres">
      <dgm:prSet presAssocID="{43C9D715-13DB-4F77-A5B2-97FEC8C3EA16}" presName="parentText" presStyleLbl="node1" presStyleIdx="1" presStyleCnt="4">
        <dgm:presLayoutVars>
          <dgm:chMax val="0"/>
          <dgm:bulletEnabled val="1"/>
        </dgm:presLayoutVars>
      </dgm:prSet>
      <dgm:spPr/>
    </dgm:pt>
    <dgm:pt modelId="{B9E34EA3-B179-4732-B65D-827CD1BA3D94}" type="pres">
      <dgm:prSet presAssocID="{1795F426-D6D6-4007-B316-F1E55DD0B5F7}" presName="spacer" presStyleCnt="0"/>
      <dgm:spPr/>
    </dgm:pt>
    <dgm:pt modelId="{8D92E866-F4C2-4360-8008-D69AFE0A1965}" type="pres">
      <dgm:prSet presAssocID="{D5FD7E04-5947-480C-A015-DBEBBEF21042}" presName="parentText" presStyleLbl="node1" presStyleIdx="2" presStyleCnt="4" custLinFactY="98895" custLinFactNeighborX="66" custLinFactNeighborY="100000">
        <dgm:presLayoutVars>
          <dgm:chMax val="0"/>
          <dgm:bulletEnabled val="1"/>
        </dgm:presLayoutVars>
      </dgm:prSet>
      <dgm:spPr/>
    </dgm:pt>
    <dgm:pt modelId="{7B99DD32-7CFB-414B-B6EC-9E8736566D06}" type="pres">
      <dgm:prSet presAssocID="{BD11FEC0-C193-49A6-BAAD-8C33E08330C9}" presName="spacer" presStyleCnt="0"/>
      <dgm:spPr/>
    </dgm:pt>
    <dgm:pt modelId="{3BF6BF9F-1CD5-40EF-8834-DB0CF65FFF68}" type="pres">
      <dgm:prSet presAssocID="{16461319-EA45-4138-AA36-C19E0AE47754}" presName="parentText" presStyleLbl="node1" presStyleIdx="3" presStyleCnt="4" custLinFactY="-99652" custLinFactNeighborX="51" custLinFactNeighborY="-100000">
        <dgm:presLayoutVars>
          <dgm:chMax val="0"/>
          <dgm:bulletEnabled val="1"/>
        </dgm:presLayoutVars>
      </dgm:prSet>
      <dgm:spPr/>
    </dgm:pt>
  </dgm:ptLst>
  <dgm:cxnLst>
    <dgm:cxn modelId="{066DA605-2B69-4EE7-8164-CA61C2C63FD9}" type="presOf" srcId="{D5FD7E04-5947-480C-A015-DBEBBEF21042}" destId="{8D92E866-F4C2-4360-8008-D69AFE0A1965}" srcOrd="0" destOrd="0" presId="urn:microsoft.com/office/officeart/2005/8/layout/vList2"/>
    <dgm:cxn modelId="{9418371D-1003-45AD-9CB7-69BBFA8F9ED6}" srcId="{D168E12A-2AB4-45AF-81DB-96AE560892FD}" destId="{16461319-EA45-4138-AA36-C19E0AE47754}" srcOrd="3" destOrd="0" parTransId="{BD01E99D-FF27-4D22-A2FC-969373CC115B}" sibTransId="{F2CABCAE-5330-43B7-B732-F0BE62C1ADB3}"/>
    <dgm:cxn modelId="{7FAAAA5B-A5C4-431E-A641-562826151DF9}" type="presOf" srcId="{43C9D715-13DB-4F77-A5B2-97FEC8C3EA16}" destId="{11995BB4-3740-4AFA-8F60-1AA5BA6B2A6A}" srcOrd="0" destOrd="0" presId="urn:microsoft.com/office/officeart/2005/8/layout/vList2"/>
    <dgm:cxn modelId="{5BA6DC4D-7C22-4489-9787-5D440A11D192}" srcId="{D168E12A-2AB4-45AF-81DB-96AE560892FD}" destId="{D93D9726-A74A-41C7-85C8-9009EBC070B9}" srcOrd="0" destOrd="0" parTransId="{4AF2A557-00D3-48D1-B048-AB7AEAEDD8C8}" sibTransId="{B86779EB-FDEB-4ED7-85CF-406980227786}"/>
    <dgm:cxn modelId="{F84C6F7E-4C24-4F10-BE08-42F4C85512F2}" type="presOf" srcId="{D93D9726-A74A-41C7-85C8-9009EBC070B9}" destId="{13585DD8-10D7-4E99-979D-5BD1E422BB03}" srcOrd="0" destOrd="0" presId="urn:microsoft.com/office/officeart/2005/8/layout/vList2"/>
    <dgm:cxn modelId="{0614989E-414F-4EB1-B782-388E3518FC8B}" type="presOf" srcId="{D168E12A-2AB4-45AF-81DB-96AE560892FD}" destId="{3D9C657F-992D-4CB3-A420-9ECE79130156}" srcOrd="0" destOrd="0" presId="urn:microsoft.com/office/officeart/2005/8/layout/vList2"/>
    <dgm:cxn modelId="{496006DF-C716-4CCE-993D-D8A026177BAB}" srcId="{D168E12A-2AB4-45AF-81DB-96AE560892FD}" destId="{43C9D715-13DB-4F77-A5B2-97FEC8C3EA16}" srcOrd="1" destOrd="0" parTransId="{A7ADB3D3-F541-4ECE-A4AC-DAE0349DFD4C}" sibTransId="{1795F426-D6D6-4007-B316-F1E55DD0B5F7}"/>
    <dgm:cxn modelId="{839F10E3-7F46-46FE-B7DB-05284919BE13}" type="presOf" srcId="{16461319-EA45-4138-AA36-C19E0AE47754}" destId="{3BF6BF9F-1CD5-40EF-8834-DB0CF65FFF68}" srcOrd="0" destOrd="0" presId="urn:microsoft.com/office/officeart/2005/8/layout/vList2"/>
    <dgm:cxn modelId="{48B6C9E9-AF17-4D1E-A377-50C340F8D8D0}" srcId="{D168E12A-2AB4-45AF-81DB-96AE560892FD}" destId="{D5FD7E04-5947-480C-A015-DBEBBEF21042}" srcOrd="2" destOrd="0" parTransId="{DA9656FB-A062-4AC6-A238-568D900EE919}" sibTransId="{BD11FEC0-C193-49A6-BAAD-8C33E08330C9}"/>
    <dgm:cxn modelId="{8462C573-1327-4CF2-BD24-75979BE80DEE}" type="presParOf" srcId="{3D9C657F-992D-4CB3-A420-9ECE79130156}" destId="{13585DD8-10D7-4E99-979D-5BD1E422BB03}" srcOrd="0" destOrd="0" presId="urn:microsoft.com/office/officeart/2005/8/layout/vList2"/>
    <dgm:cxn modelId="{6B068A81-C1EC-4170-9AB1-A8D1753FC3E0}" type="presParOf" srcId="{3D9C657F-992D-4CB3-A420-9ECE79130156}" destId="{66469F8C-ED2E-4C6F-8AB0-2707925E0786}" srcOrd="1" destOrd="0" presId="urn:microsoft.com/office/officeart/2005/8/layout/vList2"/>
    <dgm:cxn modelId="{065F9842-9E8B-484B-8583-668A07DE9786}" type="presParOf" srcId="{3D9C657F-992D-4CB3-A420-9ECE79130156}" destId="{11995BB4-3740-4AFA-8F60-1AA5BA6B2A6A}" srcOrd="2" destOrd="0" presId="urn:microsoft.com/office/officeart/2005/8/layout/vList2"/>
    <dgm:cxn modelId="{A6836C6B-F5C1-4C55-8F7C-657A9C27D3CF}" type="presParOf" srcId="{3D9C657F-992D-4CB3-A420-9ECE79130156}" destId="{B9E34EA3-B179-4732-B65D-827CD1BA3D94}" srcOrd="3" destOrd="0" presId="urn:microsoft.com/office/officeart/2005/8/layout/vList2"/>
    <dgm:cxn modelId="{8BED8AFC-910B-4C96-AFB5-F83EB71AD130}" type="presParOf" srcId="{3D9C657F-992D-4CB3-A420-9ECE79130156}" destId="{8D92E866-F4C2-4360-8008-D69AFE0A1965}" srcOrd="4" destOrd="0" presId="urn:microsoft.com/office/officeart/2005/8/layout/vList2"/>
    <dgm:cxn modelId="{4C9366DE-84F0-4858-BDDE-08563180571B}" type="presParOf" srcId="{3D9C657F-992D-4CB3-A420-9ECE79130156}" destId="{7B99DD32-7CFB-414B-B6EC-9E8736566D06}" srcOrd="5" destOrd="0" presId="urn:microsoft.com/office/officeart/2005/8/layout/vList2"/>
    <dgm:cxn modelId="{5876E1A6-F6FD-46B1-8CA5-179CCE86000E}" type="presParOf" srcId="{3D9C657F-992D-4CB3-A420-9ECE79130156}" destId="{3BF6BF9F-1CD5-40EF-8834-DB0CF65FFF68}"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FAB289-5AA9-44CF-97A6-E1E8E3E8F6F8}"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18E628FD-DCEB-4B34-9ED9-6639E606B8A9}">
      <dgm:prSet/>
      <dgm:spPr/>
      <dgm:t>
        <a:bodyPr/>
        <a:lstStyle/>
        <a:p>
          <a:r>
            <a:rPr lang="en-US" b="0" i="0" baseline="0"/>
            <a:t>Leadership pipeline development </a:t>
          </a:r>
          <a:endParaRPr lang="en-US"/>
        </a:p>
      </dgm:t>
    </dgm:pt>
    <dgm:pt modelId="{2243FA10-2698-490C-B3AE-2F287167845D}" type="parTrans" cxnId="{771D4AEF-1496-4115-B749-3311452D3303}">
      <dgm:prSet/>
      <dgm:spPr/>
      <dgm:t>
        <a:bodyPr/>
        <a:lstStyle/>
        <a:p>
          <a:endParaRPr lang="en-US"/>
        </a:p>
      </dgm:t>
    </dgm:pt>
    <dgm:pt modelId="{31B12FCD-5283-4F38-9FFB-A5DCA6314390}" type="sibTrans" cxnId="{771D4AEF-1496-4115-B749-3311452D3303}">
      <dgm:prSet/>
      <dgm:spPr/>
      <dgm:t>
        <a:bodyPr/>
        <a:lstStyle/>
        <a:p>
          <a:endParaRPr lang="en-US"/>
        </a:p>
      </dgm:t>
    </dgm:pt>
    <dgm:pt modelId="{5ED8EEC3-1F5E-43BF-BDC5-33941F87E6FF}">
      <dgm:prSet/>
      <dgm:spPr/>
      <dgm:t>
        <a:bodyPr/>
        <a:lstStyle/>
        <a:p>
          <a:r>
            <a:rPr lang="en-US" b="0" i="0" baseline="0"/>
            <a:t>Staff and volunteer leader cultivation </a:t>
          </a:r>
          <a:endParaRPr lang="en-US"/>
        </a:p>
      </dgm:t>
    </dgm:pt>
    <dgm:pt modelId="{7C91E361-C04E-4742-888F-E9A019C0502A}" type="parTrans" cxnId="{4CD5846F-C802-4C9C-8886-26E4128C02C1}">
      <dgm:prSet/>
      <dgm:spPr/>
      <dgm:t>
        <a:bodyPr/>
        <a:lstStyle/>
        <a:p>
          <a:endParaRPr lang="en-US"/>
        </a:p>
      </dgm:t>
    </dgm:pt>
    <dgm:pt modelId="{81DF7C9C-7900-4F30-A76E-85ACF90D4330}" type="sibTrans" cxnId="{4CD5846F-C802-4C9C-8886-26E4128C02C1}">
      <dgm:prSet/>
      <dgm:spPr/>
      <dgm:t>
        <a:bodyPr/>
        <a:lstStyle/>
        <a:p>
          <a:endParaRPr lang="en-US"/>
        </a:p>
      </dgm:t>
    </dgm:pt>
    <dgm:pt modelId="{482443DF-EB06-4DB8-B748-0F1E9B84040B}">
      <dgm:prSet/>
      <dgm:spPr/>
      <dgm:t>
        <a:bodyPr/>
        <a:lstStyle/>
        <a:p>
          <a:r>
            <a:rPr lang="en-US" b="0" i="0" baseline="0"/>
            <a:t>Knowledge transfer </a:t>
          </a:r>
          <a:endParaRPr lang="en-US"/>
        </a:p>
      </dgm:t>
    </dgm:pt>
    <dgm:pt modelId="{C9C15FDA-0E48-4BC0-B78E-AAE58F11F665}" type="parTrans" cxnId="{5DAB5894-CBC0-4CF3-906C-4C771A827765}">
      <dgm:prSet/>
      <dgm:spPr/>
      <dgm:t>
        <a:bodyPr/>
        <a:lstStyle/>
        <a:p>
          <a:endParaRPr lang="en-US"/>
        </a:p>
      </dgm:t>
    </dgm:pt>
    <dgm:pt modelId="{546A96E0-B40B-4A40-9BF0-EF1FE9951E7B}" type="sibTrans" cxnId="{5DAB5894-CBC0-4CF3-906C-4C771A827765}">
      <dgm:prSet/>
      <dgm:spPr/>
      <dgm:t>
        <a:bodyPr/>
        <a:lstStyle/>
        <a:p>
          <a:endParaRPr lang="en-US"/>
        </a:p>
      </dgm:t>
    </dgm:pt>
    <dgm:pt modelId="{BBCD7F9B-C8C1-4BE5-8256-EC0F539D15D9}">
      <dgm:prSet/>
      <dgm:spPr/>
      <dgm:t>
        <a:bodyPr/>
        <a:lstStyle/>
        <a:p>
          <a:r>
            <a:rPr lang="en-US" b="0" i="0" baseline="0"/>
            <a:t>Cross-training and mentorship </a:t>
          </a:r>
          <a:endParaRPr lang="en-US"/>
        </a:p>
      </dgm:t>
    </dgm:pt>
    <dgm:pt modelId="{8DDDD114-3480-4322-8775-D30DBD4EF93C}" type="parTrans" cxnId="{1D981209-40FF-4DA5-BDDA-DBE373DA32AE}">
      <dgm:prSet/>
      <dgm:spPr/>
      <dgm:t>
        <a:bodyPr/>
        <a:lstStyle/>
        <a:p>
          <a:endParaRPr lang="en-US"/>
        </a:p>
      </dgm:t>
    </dgm:pt>
    <dgm:pt modelId="{1041051F-E996-473D-8423-41F637F20D98}" type="sibTrans" cxnId="{1D981209-40FF-4DA5-BDDA-DBE373DA32AE}">
      <dgm:prSet/>
      <dgm:spPr/>
      <dgm:t>
        <a:bodyPr/>
        <a:lstStyle/>
        <a:p>
          <a:endParaRPr lang="en-US"/>
        </a:p>
      </dgm:t>
    </dgm:pt>
    <dgm:pt modelId="{3467D1DF-B6B0-4B31-955B-683562F33057}">
      <dgm:prSet/>
      <dgm:spPr/>
      <dgm:t>
        <a:bodyPr/>
        <a:lstStyle/>
        <a:p>
          <a:r>
            <a:rPr lang="en-US" b="0" i="0" baseline="0"/>
            <a:t>Board and executive role clarity </a:t>
          </a:r>
          <a:endParaRPr lang="en-US"/>
        </a:p>
      </dgm:t>
    </dgm:pt>
    <dgm:pt modelId="{84E99E44-D516-4987-8E73-2D2A93B60466}" type="parTrans" cxnId="{65B203D9-C267-4B1A-83A9-FCC67FF300AD}">
      <dgm:prSet/>
      <dgm:spPr/>
      <dgm:t>
        <a:bodyPr/>
        <a:lstStyle/>
        <a:p>
          <a:endParaRPr lang="en-US"/>
        </a:p>
      </dgm:t>
    </dgm:pt>
    <dgm:pt modelId="{572B2FA3-A832-4E19-ACF4-5F632A9B2B54}" type="sibTrans" cxnId="{65B203D9-C267-4B1A-83A9-FCC67FF300AD}">
      <dgm:prSet/>
      <dgm:spPr/>
      <dgm:t>
        <a:bodyPr/>
        <a:lstStyle/>
        <a:p>
          <a:endParaRPr lang="en-US"/>
        </a:p>
      </dgm:t>
    </dgm:pt>
    <dgm:pt modelId="{AF7C4FB5-A428-40C0-A35B-3EA9373CAD44}">
      <dgm:prSet/>
      <dgm:spPr/>
      <dgm:t>
        <a:bodyPr/>
        <a:lstStyle/>
        <a:p>
          <a:r>
            <a:rPr lang="en-US" b="0" i="0" baseline="0" dirty="0"/>
            <a:t>Professional development pathways </a:t>
          </a:r>
          <a:endParaRPr lang="en-US" dirty="0"/>
        </a:p>
      </dgm:t>
    </dgm:pt>
    <dgm:pt modelId="{C44E23CF-220B-4E11-95A9-BF84C8540DC0}" type="parTrans" cxnId="{FA757DB9-9AC2-455E-AFB3-170442F2BB40}">
      <dgm:prSet/>
      <dgm:spPr/>
      <dgm:t>
        <a:bodyPr/>
        <a:lstStyle/>
        <a:p>
          <a:endParaRPr lang="en-US"/>
        </a:p>
      </dgm:t>
    </dgm:pt>
    <dgm:pt modelId="{180FAD30-5FD2-4A2D-9C60-710AEDAE306B}" type="sibTrans" cxnId="{FA757DB9-9AC2-455E-AFB3-170442F2BB40}">
      <dgm:prSet/>
      <dgm:spPr/>
      <dgm:t>
        <a:bodyPr/>
        <a:lstStyle/>
        <a:p>
          <a:endParaRPr lang="en-US"/>
        </a:p>
      </dgm:t>
    </dgm:pt>
    <dgm:pt modelId="{2A16EE2F-5DEF-4260-9682-29222CFEBE6B}">
      <dgm:prSet/>
      <dgm:spPr/>
      <dgm:t>
        <a:bodyPr/>
        <a:lstStyle/>
        <a:p>
          <a:r>
            <a:rPr lang="en-US" b="0" i="0" baseline="0"/>
            <a:t>Organizational culture and continuity </a:t>
          </a:r>
          <a:endParaRPr lang="en-US"/>
        </a:p>
      </dgm:t>
    </dgm:pt>
    <dgm:pt modelId="{871600B0-384E-4FF7-902D-ACD0535F84F4}" type="parTrans" cxnId="{757583EF-23A6-4E26-8F04-4C5FE043F6E6}">
      <dgm:prSet/>
      <dgm:spPr/>
      <dgm:t>
        <a:bodyPr/>
        <a:lstStyle/>
        <a:p>
          <a:endParaRPr lang="en-US"/>
        </a:p>
      </dgm:t>
    </dgm:pt>
    <dgm:pt modelId="{936EC033-DE59-45C6-BAE5-32F1FF673820}" type="sibTrans" cxnId="{757583EF-23A6-4E26-8F04-4C5FE043F6E6}">
      <dgm:prSet/>
      <dgm:spPr/>
      <dgm:t>
        <a:bodyPr/>
        <a:lstStyle/>
        <a:p>
          <a:endParaRPr lang="en-US"/>
        </a:p>
      </dgm:t>
    </dgm:pt>
    <dgm:pt modelId="{772A53F8-01D3-4F90-B009-A65DD3BA27AC}">
      <dgm:prSet/>
      <dgm:spPr/>
      <dgm:t>
        <a:bodyPr/>
        <a:lstStyle/>
        <a:p>
          <a:r>
            <a:rPr lang="en-US" b="0" i="0" baseline="0"/>
            <a:t>Timeline and transition planning </a:t>
          </a:r>
          <a:endParaRPr lang="en-US"/>
        </a:p>
      </dgm:t>
    </dgm:pt>
    <dgm:pt modelId="{FA846EBC-61EF-4A5D-B4DC-69FC2F2E509F}" type="parTrans" cxnId="{C7FB8AF7-43B9-41FE-B153-2C0BA3E9AE22}">
      <dgm:prSet/>
      <dgm:spPr/>
      <dgm:t>
        <a:bodyPr/>
        <a:lstStyle/>
        <a:p>
          <a:endParaRPr lang="en-US"/>
        </a:p>
      </dgm:t>
    </dgm:pt>
    <dgm:pt modelId="{E817F358-E2DE-4892-B445-103C29550642}" type="sibTrans" cxnId="{C7FB8AF7-43B9-41FE-B153-2C0BA3E9AE22}">
      <dgm:prSet/>
      <dgm:spPr/>
      <dgm:t>
        <a:bodyPr/>
        <a:lstStyle/>
        <a:p>
          <a:endParaRPr lang="en-US"/>
        </a:p>
      </dgm:t>
    </dgm:pt>
    <dgm:pt modelId="{208A27C5-7B30-47C2-B4F5-89B5A464686C}">
      <dgm:prSet/>
      <dgm:spPr/>
      <dgm:t>
        <a:bodyPr/>
        <a:lstStyle/>
        <a:p>
          <a:r>
            <a:rPr lang="en-US" b="0" i="0" baseline="0"/>
            <a:t>Evaluation of future organizational needs </a:t>
          </a:r>
          <a:endParaRPr lang="en-US"/>
        </a:p>
      </dgm:t>
    </dgm:pt>
    <dgm:pt modelId="{C73200F3-26F0-4F11-B0F1-667EAC345796}" type="parTrans" cxnId="{C3691F0F-7F95-4824-862E-3EE57A537B19}">
      <dgm:prSet/>
      <dgm:spPr/>
      <dgm:t>
        <a:bodyPr/>
        <a:lstStyle/>
        <a:p>
          <a:endParaRPr lang="en-US"/>
        </a:p>
      </dgm:t>
    </dgm:pt>
    <dgm:pt modelId="{244D9B14-1D84-4489-89CD-ACD9B8BBE365}" type="sibTrans" cxnId="{C3691F0F-7F95-4824-862E-3EE57A537B19}">
      <dgm:prSet/>
      <dgm:spPr/>
      <dgm:t>
        <a:bodyPr/>
        <a:lstStyle/>
        <a:p>
          <a:endParaRPr lang="en-US"/>
        </a:p>
      </dgm:t>
    </dgm:pt>
    <dgm:pt modelId="{53EA10B9-67B2-4116-92C1-23093D39E80B}" type="pres">
      <dgm:prSet presAssocID="{9CFAB289-5AA9-44CF-97A6-E1E8E3E8F6F8}" presName="vert0" presStyleCnt="0">
        <dgm:presLayoutVars>
          <dgm:dir/>
          <dgm:animOne val="branch"/>
          <dgm:animLvl val="lvl"/>
        </dgm:presLayoutVars>
      </dgm:prSet>
      <dgm:spPr/>
    </dgm:pt>
    <dgm:pt modelId="{7902C170-55AA-4199-968D-B743F2A1ED4F}" type="pres">
      <dgm:prSet presAssocID="{18E628FD-DCEB-4B34-9ED9-6639E606B8A9}" presName="thickLine" presStyleLbl="alignNode1" presStyleIdx="0" presStyleCnt="9"/>
      <dgm:spPr/>
    </dgm:pt>
    <dgm:pt modelId="{9A116D2D-A568-4FEC-B3FA-673CD1EFD6AD}" type="pres">
      <dgm:prSet presAssocID="{18E628FD-DCEB-4B34-9ED9-6639E606B8A9}" presName="horz1" presStyleCnt="0"/>
      <dgm:spPr/>
    </dgm:pt>
    <dgm:pt modelId="{33527CF8-F900-4395-9B6A-674C4F3A567A}" type="pres">
      <dgm:prSet presAssocID="{18E628FD-DCEB-4B34-9ED9-6639E606B8A9}" presName="tx1" presStyleLbl="revTx" presStyleIdx="0" presStyleCnt="9"/>
      <dgm:spPr/>
    </dgm:pt>
    <dgm:pt modelId="{9A779793-8279-40CD-9624-ECA908D54B93}" type="pres">
      <dgm:prSet presAssocID="{18E628FD-DCEB-4B34-9ED9-6639E606B8A9}" presName="vert1" presStyleCnt="0"/>
      <dgm:spPr/>
    </dgm:pt>
    <dgm:pt modelId="{510731C7-715E-4323-A94B-A597304AB55F}" type="pres">
      <dgm:prSet presAssocID="{5ED8EEC3-1F5E-43BF-BDC5-33941F87E6FF}" presName="thickLine" presStyleLbl="alignNode1" presStyleIdx="1" presStyleCnt="9"/>
      <dgm:spPr/>
    </dgm:pt>
    <dgm:pt modelId="{293256F5-91EE-4CE9-AC01-B7725B87605C}" type="pres">
      <dgm:prSet presAssocID="{5ED8EEC3-1F5E-43BF-BDC5-33941F87E6FF}" presName="horz1" presStyleCnt="0"/>
      <dgm:spPr/>
    </dgm:pt>
    <dgm:pt modelId="{9B038649-3EBE-4EE0-8767-81A176235BB4}" type="pres">
      <dgm:prSet presAssocID="{5ED8EEC3-1F5E-43BF-BDC5-33941F87E6FF}" presName="tx1" presStyleLbl="revTx" presStyleIdx="1" presStyleCnt="9"/>
      <dgm:spPr/>
    </dgm:pt>
    <dgm:pt modelId="{BF223217-CBAC-45E1-B4AC-05DEEEC3BCAC}" type="pres">
      <dgm:prSet presAssocID="{5ED8EEC3-1F5E-43BF-BDC5-33941F87E6FF}" presName="vert1" presStyleCnt="0"/>
      <dgm:spPr/>
    </dgm:pt>
    <dgm:pt modelId="{40A4B92F-C839-4648-B54A-DAF559E81B71}" type="pres">
      <dgm:prSet presAssocID="{482443DF-EB06-4DB8-B748-0F1E9B84040B}" presName="thickLine" presStyleLbl="alignNode1" presStyleIdx="2" presStyleCnt="9"/>
      <dgm:spPr/>
    </dgm:pt>
    <dgm:pt modelId="{B5BB9727-5C3B-44A8-97EF-7868992A4C40}" type="pres">
      <dgm:prSet presAssocID="{482443DF-EB06-4DB8-B748-0F1E9B84040B}" presName="horz1" presStyleCnt="0"/>
      <dgm:spPr/>
    </dgm:pt>
    <dgm:pt modelId="{73D248CC-9605-4C84-9040-0444DDB886B1}" type="pres">
      <dgm:prSet presAssocID="{482443DF-EB06-4DB8-B748-0F1E9B84040B}" presName="tx1" presStyleLbl="revTx" presStyleIdx="2" presStyleCnt="9"/>
      <dgm:spPr/>
    </dgm:pt>
    <dgm:pt modelId="{28299E99-EA0D-43A7-9E9D-9791F35EA20A}" type="pres">
      <dgm:prSet presAssocID="{482443DF-EB06-4DB8-B748-0F1E9B84040B}" presName="vert1" presStyleCnt="0"/>
      <dgm:spPr/>
    </dgm:pt>
    <dgm:pt modelId="{D508483E-50A8-49E3-8927-9146B0B74089}" type="pres">
      <dgm:prSet presAssocID="{BBCD7F9B-C8C1-4BE5-8256-EC0F539D15D9}" presName="thickLine" presStyleLbl="alignNode1" presStyleIdx="3" presStyleCnt="9"/>
      <dgm:spPr/>
    </dgm:pt>
    <dgm:pt modelId="{98D6F801-CABB-4DD6-80A3-675DD9F2BBB7}" type="pres">
      <dgm:prSet presAssocID="{BBCD7F9B-C8C1-4BE5-8256-EC0F539D15D9}" presName="horz1" presStyleCnt="0"/>
      <dgm:spPr/>
    </dgm:pt>
    <dgm:pt modelId="{5E7F6B40-03B9-42D0-B5B5-0E4FE6BB092B}" type="pres">
      <dgm:prSet presAssocID="{BBCD7F9B-C8C1-4BE5-8256-EC0F539D15D9}" presName="tx1" presStyleLbl="revTx" presStyleIdx="3" presStyleCnt="9"/>
      <dgm:spPr/>
    </dgm:pt>
    <dgm:pt modelId="{D4FD9C52-59D2-4181-8063-F6253C070051}" type="pres">
      <dgm:prSet presAssocID="{BBCD7F9B-C8C1-4BE5-8256-EC0F539D15D9}" presName="vert1" presStyleCnt="0"/>
      <dgm:spPr/>
    </dgm:pt>
    <dgm:pt modelId="{75807AF1-CC2F-4ACF-A5AC-81CCCEA871E9}" type="pres">
      <dgm:prSet presAssocID="{3467D1DF-B6B0-4B31-955B-683562F33057}" presName="thickLine" presStyleLbl="alignNode1" presStyleIdx="4" presStyleCnt="9"/>
      <dgm:spPr/>
    </dgm:pt>
    <dgm:pt modelId="{F32A97A7-8543-41F6-B46D-5694A5DEE027}" type="pres">
      <dgm:prSet presAssocID="{3467D1DF-B6B0-4B31-955B-683562F33057}" presName="horz1" presStyleCnt="0"/>
      <dgm:spPr/>
    </dgm:pt>
    <dgm:pt modelId="{1BE5B5C2-8ABB-44AD-A1C0-20CCD598BD12}" type="pres">
      <dgm:prSet presAssocID="{3467D1DF-B6B0-4B31-955B-683562F33057}" presName="tx1" presStyleLbl="revTx" presStyleIdx="4" presStyleCnt="9"/>
      <dgm:spPr/>
    </dgm:pt>
    <dgm:pt modelId="{6C9E3C72-1D1E-4760-9367-CCA51E1AEDB0}" type="pres">
      <dgm:prSet presAssocID="{3467D1DF-B6B0-4B31-955B-683562F33057}" presName="vert1" presStyleCnt="0"/>
      <dgm:spPr/>
    </dgm:pt>
    <dgm:pt modelId="{2A86A6A8-BA28-43C5-8258-9F2FA843F100}" type="pres">
      <dgm:prSet presAssocID="{AF7C4FB5-A428-40C0-A35B-3EA9373CAD44}" presName="thickLine" presStyleLbl="alignNode1" presStyleIdx="5" presStyleCnt="9"/>
      <dgm:spPr/>
    </dgm:pt>
    <dgm:pt modelId="{3A4BA8A3-34C5-4BD5-A3A4-10B7EBF4C414}" type="pres">
      <dgm:prSet presAssocID="{AF7C4FB5-A428-40C0-A35B-3EA9373CAD44}" presName="horz1" presStyleCnt="0"/>
      <dgm:spPr/>
    </dgm:pt>
    <dgm:pt modelId="{1890CAD1-A2E3-4101-BADC-DEEC871C43FD}" type="pres">
      <dgm:prSet presAssocID="{AF7C4FB5-A428-40C0-A35B-3EA9373CAD44}" presName="tx1" presStyleLbl="revTx" presStyleIdx="5" presStyleCnt="9"/>
      <dgm:spPr/>
    </dgm:pt>
    <dgm:pt modelId="{D4443509-4465-4E0B-B491-09D058C62796}" type="pres">
      <dgm:prSet presAssocID="{AF7C4FB5-A428-40C0-A35B-3EA9373CAD44}" presName="vert1" presStyleCnt="0"/>
      <dgm:spPr/>
    </dgm:pt>
    <dgm:pt modelId="{FE824050-0E75-417A-907F-C5ED259B9CCA}" type="pres">
      <dgm:prSet presAssocID="{2A16EE2F-5DEF-4260-9682-29222CFEBE6B}" presName="thickLine" presStyleLbl="alignNode1" presStyleIdx="6" presStyleCnt="9"/>
      <dgm:spPr/>
    </dgm:pt>
    <dgm:pt modelId="{604C7FC2-98BB-4625-8240-64FC3F4A330A}" type="pres">
      <dgm:prSet presAssocID="{2A16EE2F-5DEF-4260-9682-29222CFEBE6B}" presName="horz1" presStyleCnt="0"/>
      <dgm:spPr/>
    </dgm:pt>
    <dgm:pt modelId="{564CB25A-F2B2-434D-BFFB-C81519C79088}" type="pres">
      <dgm:prSet presAssocID="{2A16EE2F-5DEF-4260-9682-29222CFEBE6B}" presName="tx1" presStyleLbl="revTx" presStyleIdx="6" presStyleCnt="9"/>
      <dgm:spPr/>
    </dgm:pt>
    <dgm:pt modelId="{8259143F-41E4-480D-845C-DF979C7EA3FE}" type="pres">
      <dgm:prSet presAssocID="{2A16EE2F-5DEF-4260-9682-29222CFEBE6B}" presName="vert1" presStyleCnt="0"/>
      <dgm:spPr/>
    </dgm:pt>
    <dgm:pt modelId="{89C7DF35-CBEA-492E-B94D-17BFA520A17F}" type="pres">
      <dgm:prSet presAssocID="{772A53F8-01D3-4F90-B009-A65DD3BA27AC}" presName="thickLine" presStyleLbl="alignNode1" presStyleIdx="7" presStyleCnt="9"/>
      <dgm:spPr/>
    </dgm:pt>
    <dgm:pt modelId="{4EF1254B-E0AD-4FE0-A14A-1EAE75692312}" type="pres">
      <dgm:prSet presAssocID="{772A53F8-01D3-4F90-B009-A65DD3BA27AC}" presName="horz1" presStyleCnt="0"/>
      <dgm:spPr/>
    </dgm:pt>
    <dgm:pt modelId="{75F32A98-A388-4A46-8F02-F5125788C166}" type="pres">
      <dgm:prSet presAssocID="{772A53F8-01D3-4F90-B009-A65DD3BA27AC}" presName="tx1" presStyleLbl="revTx" presStyleIdx="7" presStyleCnt="9"/>
      <dgm:spPr/>
    </dgm:pt>
    <dgm:pt modelId="{69882903-22FE-43E4-A7CB-F7BE0D6DA6B5}" type="pres">
      <dgm:prSet presAssocID="{772A53F8-01D3-4F90-B009-A65DD3BA27AC}" presName="vert1" presStyleCnt="0"/>
      <dgm:spPr/>
    </dgm:pt>
    <dgm:pt modelId="{F9920440-C019-4BDF-9512-52A485AF8655}" type="pres">
      <dgm:prSet presAssocID="{208A27C5-7B30-47C2-B4F5-89B5A464686C}" presName="thickLine" presStyleLbl="alignNode1" presStyleIdx="8" presStyleCnt="9"/>
      <dgm:spPr/>
    </dgm:pt>
    <dgm:pt modelId="{20492671-DE12-4785-8EAC-AA169A268794}" type="pres">
      <dgm:prSet presAssocID="{208A27C5-7B30-47C2-B4F5-89B5A464686C}" presName="horz1" presStyleCnt="0"/>
      <dgm:spPr/>
    </dgm:pt>
    <dgm:pt modelId="{433EAF2A-59DA-4CDE-ADEC-9A3A3B140A28}" type="pres">
      <dgm:prSet presAssocID="{208A27C5-7B30-47C2-B4F5-89B5A464686C}" presName="tx1" presStyleLbl="revTx" presStyleIdx="8" presStyleCnt="9"/>
      <dgm:spPr/>
    </dgm:pt>
    <dgm:pt modelId="{2FF00E5C-34FE-4F01-880E-A7832C95FB9C}" type="pres">
      <dgm:prSet presAssocID="{208A27C5-7B30-47C2-B4F5-89B5A464686C}" presName="vert1" presStyleCnt="0"/>
      <dgm:spPr/>
    </dgm:pt>
  </dgm:ptLst>
  <dgm:cxnLst>
    <dgm:cxn modelId="{16A77701-FECC-4BA3-A586-25BEEDB3E117}" type="presOf" srcId="{9CFAB289-5AA9-44CF-97A6-E1E8E3E8F6F8}" destId="{53EA10B9-67B2-4116-92C1-23093D39E80B}" srcOrd="0" destOrd="0" presId="urn:microsoft.com/office/officeart/2008/layout/LinedList"/>
    <dgm:cxn modelId="{1D981209-40FF-4DA5-BDDA-DBE373DA32AE}" srcId="{9CFAB289-5AA9-44CF-97A6-E1E8E3E8F6F8}" destId="{BBCD7F9B-C8C1-4BE5-8256-EC0F539D15D9}" srcOrd="3" destOrd="0" parTransId="{8DDDD114-3480-4322-8775-D30DBD4EF93C}" sibTransId="{1041051F-E996-473D-8423-41F637F20D98}"/>
    <dgm:cxn modelId="{C3691F0F-7F95-4824-862E-3EE57A537B19}" srcId="{9CFAB289-5AA9-44CF-97A6-E1E8E3E8F6F8}" destId="{208A27C5-7B30-47C2-B4F5-89B5A464686C}" srcOrd="8" destOrd="0" parTransId="{C73200F3-26F0-4F11-B0F1-667EAC345796}" sibTransId="{244D9B14-1D84-4489-89CD-ACD9B8BBE365}"/>
    <dgm:cxn modelId="{2F6C2A20-6A76-4E85-8F82-FDEB3B80C1F8}" type="presOf" srcId="{772A53F8-01D3-4F90-B009-A65DD3BA27AC}" destId="{75F32A98-A388-4A46-8F02-F5125788C166}" srcOrd="0" destOrd="0" presId="urn:microsoft.com/office/officeart/2008/layout/LinedList"/>
    <dgm:cxn modelId="{5F634F2C-760E-4843-BC5C-F1019B2B86E3}" type="presOf" srcId="{208A27C5-7B30-47C2-B4F5-89B5A464686C}" destId="{433EAF2A-59DA-4CDE-ADEC-9A3A3B140A28}" srcOrd="0" destOrd="0" presId="urn:microsoft.com/office/officeart/2008/layout/LinedList"/>
    <dgm:cxn modelId="{193B6737-D8DA-471A-85E5-2D84474F419A}" type="presOf" srcId="{18E628FD-DCEB-4B34-9ED9-6639E606B8A9}" destId="{33527CF8-F900-4395-9B6A-674C4F3A567A}" srcOrd="0" destOrd="0" presId="urn:microsoft.com/office/officeart/2008/layout/LinedList"/>
    <dgm:cxn modelId="{082C0E6D-A4B1-4A3C-9C09-06FF148F56C8}" type="presOf" srcId="{482443DF-EB06-4DB8-B748-0F1E9B84040B}" destId="{73D248CC-9605-4C84-9040-0444DDB886B1}" srcOrd="0" destOrd="0" presId="urn:microsoft.com/office/officeart/2008/layout/LinedList"/>
    <dgm:cxn modelId="{F8AA456D-786F-4A5F-9F6C-404559D7EB26}" type="presOf" srcId="{AF7C4FB5-A428-40C0-A35B-3EA9373CAD44}" destId="{1890CAD1-A2E3-4101-BADC-DEEC871C43FD}" srcOrd="0" destOrd="0" presId="urn:microsoft.com/office/officeart/2008/layout/LinedList"/>
    <dgm:cxn modelId="{4CD5846F-C802-4C9C-8886-26E4128C02C1}" srcId="{9CFAB289-5AA9-44CF-97A6-E1E8E3E8F6F8}" destId="{5ED8EEC3-1F5E-43BF-BDC5-33941F87E6FF}" srcOrd="1" destOrd="0" parTransId="{7C91E361-C04E-4742-888F-E9A019C0502A}" sibTransId="{81DF7C9C-7900-4F30-A76E-85ACF90D4330}"/>
    <dgm:cxn modelId="{BF2B5891-BACC-432F-BDEB-1E12D3B4DEA0}" type="presOf" srcId="{2A16EE2F-5DEF-4260-9682-29222CFEBE6B}" destId="{564CB25A-F2B2-434D-BFFB-C81519C79088}" srcOrd="0" destOrd="0" presId="urn:microsoft.com/office/officeart/2008/layout/LinedList"/>
    <dgm:cxn modelId="{5DAB5894-CBC0-4CF3-906C-4C771A827765}" srcId="{9CFAB289-5AA9-44CF-97A6-E1E8E3E8F6F8}" destId="{482443DF-EB06-4DB8-B748-0F1E9B84040B}" srcOrd="2" destOrd="0" parTransId="{C9C15FDA-0E48-4BC0-B78E-AAE58F11F665}" sibTransId="{546A96E0-B40B-4A40-9BF0-EF1FE9951E7B}"/>
    <dgm:cxn modelId="{607025A4-B80E-4432-B91A-A6299C93CFBE}" type="presOf" srcId="{3467D1DF-B6B0-4B31-955B-683562F33057}" destId="{1BE5B5C2-8ABB-44AD-A1C0-20CCD598BD12}" srcOrd="0" destOrd="0" presId="urn:microsoft.com/office/officeart/2008/layout/LinedList"/>
    <dgm:cxn modelId="{FA757DB9-9AC2-455E-AFB3-170442F2BB40}" srcId="{9CFAB289-5AA9-44CF-97A6-E1E8E3E8F6F8}" destId="{AF7C4FB5-A428-40C0-A35B-3EA9373CAD44}" srcOrd="5" destOrd="0" parTransId="{C44E23CF-220B-4E11-95A9-BF84C8540DC0}" sibTransId="{180FAD30-5FD2-4A2D-9C60-710AEDAE306B}"/>
    <dgm:cxn modelId="{495548CE-3811-4ECF-8240-B73764BC8660}" type="presOf" srcId="{BBCD7F9B-C8C1-4BE5-8256-EC0F539D15D9}" destId="{5E7F6B40-03B9-42D0-B5B5-0E4FE6BB092B}" srcOrd="0" destOrd="0" presId="urn:microsoft.com/office/officeart/2008/layout/LinedList"/>
    <dgm:cxn modelId="{65B203D9-C267-4B1A-83A9-FCC67FF300AD}" srcId="{9CFAB289-5AA9-44CF-97A6-E1E8E3E8F6F8}" destId="{3467D1DF-B6B0-4B31-955B-683562F33057}" srcOrd="4" destOrd="0" parTransId="{84E99E44-D516-4987-8E73-2D2A93B60466}" sibTransId="{572B2FA3-A832-4E19-ACF4-5F632A9B2B54}"/>
    <dgm:cxn modelId="{74AA2CEF-3BF5-4831-9B79-AF7AEE472E28}" type="presOf" srcId="{5ED8EEC3-1F5E-43BF-BDC5-33941F87E6FF}" destId="{9B038649-3EBE-4EE0-8767-81A176235BB4}" srcOrd="0" destOrd="0" presId="urn:microsoft.com/office/officeart/2008/layout/LinedList"/>
    <dgm:cxn modelId="{771D4AEF-1496-4115-B749-3311452D3303}" srcId="{9CFAB289-5AA9-44CF-97A6-E1E8E3E8F6F8}" destId="{18E628FD-DCEB-4B34-9ED9-6639E606B8A9}" srcOrd="0" destOrd="0" parTransId="{2243FA10-2698-490C-B3AE-2F287167845D}" sibTransId="{31B12FCD-5283-4F38-9FFB-A5DCA6314390}"/>
    <dgm:cxn modelId="{757583EF-23A6-4E26-8F04-4C5FE043F6E6}" srcId="{9CFAB289-5AA9-44CF-97A6-E1E8E3E8F6F8}" destId="{2A16EE2F-5DEF-4260-9682-29222CFEBE6B}" srcOrd="6" destOrd="0" parTransId="{871600B0-384E-4FF7-902D-ACD0535F84F4}" sibTransId="{936EC033-DE59-45C6-BAE5-32F1FF673820}"/>
    <dgm:cxn modelId="{C7FB8AF7-43B9-41FE-B153-2C0BA3E9AE22}" srcId="{9CFAB289-5AA9-44CF-97A6-E1E8E3E8F6F8}" destId="{772A53F8-01D3-4F90-B009-A65DD3BA27AC}" srcOrd="7" destOrd="0" parTransId="{FA846EBC-61EF-4A5D-B4DC-69FC2F2E509F}" sibTransId="{E817F358-E2DE-4892-B445-103C29550642}"/>
    <dgm:cxn modelId="{B43072CA-1F4E-47A4-A482-88CC377C249C}" type="presParOf" srcId="{53EA10B9-67B2-4116-92C1-23093D39E80B}" destId="{7902C170-55AA-4199-968D-B743F2A1ED4F}" srcOrd="0" destOrd="0" presId="urn:microsoft.com/office/officeart/2008/layout/LinedList"/>
    <dgm:cxn modelId="{5CE84600-962C-4F4C-BE19-75CB3B19BC06}" type="presParOf" srcId="{53EA10B9-67B2-4116-92C1-23093D39E80B}" destId="{9A116D2D-A568-4FEC-B3FA-673CD1EFD6AD}" srcOrd="1" destOrd="0" presId="urn:microsoft.com/office/officeart/2008/layout/LinedList"/>
    <dgm:cxn modelId="{14A828EC-EB31-4C12-A27D-A65CBB5F41DE}" type="presParOf" srcId="{9A116D2D-A568-4FEC-B3FA-673CD1EFD6AD}" destId="{33527CF8-F900-4395-9B6A-674C4F3A567A}" srcOrd="0" destOrd="0" presId="urn:microsoft.com/office/officeart/2008/layout/LinedList"/>
    <dgm:cxn modelId="{4424FC94-AE5D-4C68-A4A6-F8846E1BC7BD}" type="presParOf" srcId="{9A116D2D-A568-4FEC-B3FA-673CD1EFD6AD}" destId="{9A779793-8279-40CD-9624-ECA908D54B93}" srcOrd="1" destOrd="0" presId="urn:microsoft.com/office/officeart/2008/layout/LinedList"/>
    <dgm:cxn modelId="{D01A1D00-55D3-4DC6-8E3D-E50DCC7A882C}" type="presParOf" srcId="{53EA10B9-67B2-4116-92C1-23093D39E80B}" destId="{510731C7-715E-4323-A94B-A597304AB55F}" srcOrd="2" destOrd="0" presId="urn:microsoft.com/office/officeart/2008/layout/LinedList"/>
    <dgm:cxn modelId="{EED8D0C5-89A5-4B2A-8A95-712C6B52AF61}" type="presParOf" srcId="{53EA10B9-67B2-4116-92C1-23093D39E80B}" destId="{293256F5-91EE-4CE9-AC01-B7725B87605C}" srcOrd="3" destOrd="0" presId="urn:microsoft.com/office/officeart/2008/layout/LinedList"/>
    <dgm:cxn modelId="{A4A61CA5-64FE-4D17-BA29-D3D041321F1D}" type="presParOf" srcId="{293256F5-91EE-4CE9-AC01-B7725B87605C}" destId="{9B038649-3EBE-4EE0-8767-81A176235BB4}" srcOrd="0" destOrd="0" presId="urn:microsoft.com/office/officeart/2008/layout/LinedList"/>
    <dgm:cxn modelId="{3532E73E-3D8D-433F-AB6A-1658EA312E5B}" type="presParOf" srcId="{293256F5-91EE-4CE9-AC01-B7725B87605C}" destId="{BF223217-CBAC-45E1-B4AC-05DEEEC3BCAC}" srcOrd="1" destOrd="0" presId="urn:microsoft.com/office/officeart/2008/layout/LinedList"/>
    <dgm:cxn modelId="{2B138D5E-7BC1-40DF-934D-BE62F23860C9}" type="presParOf" srcId="{53EA10B9-67B2-4116-92C1-23093D39E80B}" destId="{40A4B92F-C839-4648-B54A-DAF559E81B71}" srcOrd="4" destOrd="0" presId="urn:microsoft.com/office/officeart/2008/layout/LinedList"/>
    <dgm:cxn modelId="{B7F546F7-2991-446D-A7CC-FD5AC58E816B}" type="presParOf" srcId="{53EA10B9-67B2-4116-92C1-23093D39E80B}" destId="{B5BB9727-5C3B-44A8-97EF-7868992A4C40}" srcOrd="5" destOrd="0" presId="urn:microsoft.com/office/officeart/2008/layout/LinedList"/>
    <dgm:cxn modelId="{0BF59A40-ED7C-4712-8B51-6837DCB92C7E}" type="presParOf" srcId="{B5BB9727-5C3B-44A8-97EF-7868992A4C40}" destId="{73D248CC-9605-4C84-9040-0444DDB886B1}" srcOrd="0" destOrd="0" presId="urn:microsoft.com/office/officeart/2008/layout/LinedList"/>
    <dgm:cxn modelId="{5D9B5D20-737F-413C-9020-1872DF3B43ED}" type="presParOf" srcId="{B5BB9727-5C3B-44A8-97EF-7868992A4C40}" destId="{28299E99-EA0D-43A7-9E9D-9791F35EA20A}" srcOrd="1" destOrd="0" presId="urn:microsoft.com/office/officeart/2008/layout/LinedList"/>
    <dgm:cxn modelId="{1B23B8AC-5679-4F12-A4B7-3760156887B8}" type="presParOf" srcId="{53EA10B9-67B2-4116-92C1-23093D39E80B}" destId="{D508483E-50A8-49E3-8927-9146B0B74089}" srcOrd="6" destOrd="0" presId="urn:microsoft.com/office/officeart/2008/layout/LinedList"/>
    <dgm:cxn modelId="{7C5D1A63-6F4D-48AE-9445-4601904D05A2}" type="presParOf" srcId="{53EA10B9-67B2-4116-92C1-23093D39E80B}" destId="{98D6F801-CABB-4DD6-80A3-675DD9F2BBB7}" srcOrd="7" destOrd="0" presId="urn:microsoft.com/office/officeart/2008/layout/LinedList"/>
    <dgm:cxn modelId="{A491DE62-B9CE-45AC-9381-2A9E77B29DE7}" type="presParOf" srcId="{98D6F801-CABB-4DD6-80A3-675DD9F2BBB7}" destId="{5E7F6B40-03B9-42D0-B5B5-0E4FE6BB092B}" srcOrd="0" destOrd="0" presId="urn:microsoft.com/office/officeart/2008/layout/LinedList"/>
    <dgm:cxn modelId="{87E2AB33-6A0B-4C28-AEA0-F5164D4F6DE6}" type="presParOf" srcId="{98D6F801-CABB-4DD6-80A3-675DD9F2BBB7}" destId="{D4FD9C52-59D2-4181-8063-F6253C070051}" srcOrd="1" destOrd="0" presId="urn:microsoft.com/office/officeart/2008/layout/LinedList"/>
    <dgm:cxn modelId="{842066CB-19B3-4761-91E1-8686434322B0}" type="presParOf" srcId="{53EA10B9-67B2-4116-92C1-23093D39E80B}" destId="{75807AF1-CC2F-4ACF-A5AC-81CCCEA871E9}" srcOrd="8" destOrd="0" presId="urn:microsoft.com/office/officeart/2008/layout/LinedList"/>
    <dgm:cxn modelId="{41152826-0962-4D57-B510-542216B6F88E}" type="presParOf" srcId="{53EA10B9-67B2-4116-92C1-23093D39E80B}" destId="{F32A97A7-8543-41F6-B46D-5694A5DEE027}" srcOrd="9" destOrd="0" presId="urn:microsoft.com/office/officeart/2008/layout/LinedList"/>
    <dgm:cxn modelId="{B4B3D547-AAC2-485E-89CA-13B7A0B6F1A2}" type="presParOf" srcId="{F32A97A7-8543-41F6-B46D-5694A5DEE027}" destId="{1BE5B5C2-8ABB-44AD-A1C0-20CCD598BD12}" srcOrd="0" destOrd="0" presId="urn:microsoft.com/office/officeart/2008/layout/LinedList"/>
    <dgm:cxn modelId="{4C12CE21-968C-47CC-AE5B-63E841C0C2F6}" type="presParOf" srcId="{F32A97A7-8543-41F6-B46D-5694A5DEE027}" destId="{6C9E3C72-1D1E-4760-9367-CCA51E1AEDB0}" srcOrd="1" destOrd="0" presId="urn:microsoft.com/office/officeart/2008/layout/LinedList"/>
    <dgm:cxn modelId="{1F6B2104-6A75-4338-865A-BFF4899A29B4}" type="presParOf" srcId="{53EA10B9-67B2-4116-92C1-23093D39E80B}" destId="{2A86A6A8-BA28-43C5-8258-9F2FA843F100}" srcOrd="10" destOrd="0" presId="urn:microsoft.com/office/officeart/2008/layout/LinedList"/>
    <dgm:cxn modelId="{DF365AA4-8907-4302-B0C1-89C70CA6940D}" type="presParOf" srcId="{53EA10B9-67B2-4116-92C1-23093D39E80B}" destId="{3A4BA8A3-34C5-4BD5-A3A4-10B7EBF4C414}" srcOrd="11" destOrd="0" presId="urn:microsoft.com/office/officeart/2008/layout/LinedList"/>
    <dgm:cxn modelId="{8F35C042-4E11-4996-8131-5A8EB0405B2F}" type="presParOf" srcId="{3A4BA8A3-34C5-4BD5-A3A4-10B7EBF4C414}" destId="{1890CAD1-A2E3-4101-BADC-DEEC871C43FD}" srcOrd="0" destOrd="0" presId="urn:microsoft.com/office/officeart/2008/layout/LinedList"/>
    <dgm:cxn modelId="{F61B672C-F73E-48BE-9156-80EC96059C98}" type="presParOf" srcId="{3A4BA8A3-34C5-4BD5-A3A4-10B7EBF4C414}" destId="{D4443509-4465-4E0B-B491-09D058C62796}" srcOrd="1" destOrd="0" presId="urn:microsoft.com/office/officeart/2008/layout/LinedList"/>
    <dgm:cxn modelId="{DE3B121E-B4BA-4A94-BB02-BA58931009F8}" type="presParOf" srcId="{53EA10B9-67B2-4116-92C1-23093D39E80B}" destId="{FE824050-0E75-417A-907F-C5ED259B9CCA}" srcOrd="12" destOrd="0" presId="urn:microsoft.com/office/officeart/2008/layout/LinedList"/>
    <dgm:cxn modelId="{399B9773-431A-49D8-B600-0D56BA455BD0}" type="presParOf" srcId="{53EA10B9-67B2-4116-92C1-23093D39E80B}" destId="{604C7FC2-98BB-4625-8240-64FC3F4A330A}" srcOrd="13" destOrd="0" presId="urn:microsoft.com/office/officeart/2008/layout/LinedList"/>
    <dgm:cxn modelId="{37E1DC41-5CE2-4A55-A609-795D051F651B}" type="presParOf" srcId="{604C7FC2-98BB-4625-8240-64FC3F4A330A}" destId="{564CB25A-F2B2-434D-BFFB-C81519C79088}" srcOrd="0" destOrd="0" presId="urn:microsoft.com/office/officeart/2008/layout/LinedList"/>
    <dgm:cxn modelId="{4E98726D-F6F2-4FDD-9915-472C4D3FCA64}" type="presParOf" srcId="{604C7FC2-98BB-4625-8240-64FC3F4A330A}" destId="{8259143F-41E4-480D-845C-DF979C7EA3FE}" srcOrd="1" destOrd="0" presId="urn:microsoft.com/office/officeart/2008/layout/LinedList"/>
    <dgm:cxn modelId="{A09C219B-369C-4126-9C75-57B35E543C04}" type="presParOf" srcId="{53EA10B9-67B2-4116-92C1-23093D39E80B}" destId="{89C7DF35-CBEA-492E-B94D-17BFA520A17F}" srcOrd="14" destOrd="0" presId="urn:microsoft.com/office/officeart/2008/layout/LinedList"/>
    <dgm:cxn modelId="{83CE284B-F20D-4165-9258-5AF5C819DE29}" type="presParOf" srcId="{53EA10B9-67B2-4116-92C1-23093D39E80B}" destId="{4EF1254B-E0AD-4FE0-A14A-1EAE75692312}" srcOrd="15" destOrd="0" presId="urn:microsoft.com/office/officeart/2008/layout/LinedList"/>
    <dgm:cxn modelId="{8C5D0ABE-AC2E-4339-9C83-B55BE21A243C}" type="presParOf" srcId="{4EF1254B-E0AD-4FE0-A14A-1EAE75692312}" destId="{75F32A98-A388-4A46-8F02-F5125788C166}" srcOrd="0" destOrd="0" presId="urn:microsoft.com/office/officeart/2008/layout/LinedList"/>
    <dgm:cxn modelId="{F7C71516-31BF-4164-A14D-1082605DA787}" type="presParOf" srcId="{4EF1254B-E0AD-4FE0-A14A-1EAE75692312}" destId="{69882903-22FE-43E4-A7CB-F7BE0D6DA6B5}" srcOrd="1" destOrd="0" presId="urn:microsoft.com/office/officeart/2008/layout/LinedList"/>
    <dgm:cxn modelId="{AF4D4CDF-D64C-4F26-AF53-C51D28EC4E03}" type="presParOf" srcId="{53EA10B9-67B2-4116-92C1-23093D39E80B}" destId="{F9920440-C019-4BDF-9512-52A485AF8655}" srcOrd="16" destOrd="0" presId="urn:microsoft.com/office/officeart/2008/layout/LinedList"/>
    <dgm:cxn modelId="{8EC10E88-7841-41A2-9338-5CC692FC85D5}" type="presParOf" srcId="{53EA10B9-67B2-4116-92C1-23093D39E80B}" destId="{20492671-DE12-4785-8EAC-AA169A268794}" srcOrd="17" destOrd="0" presId="urn:microsoft.com/office/officeart/2008/layout/LinedList"/>
    <dgm:cxn modelId="{CEA4B962-AAE8-4BA0-893E-EB37B974A5A1}" type="presParOf" srcId="{20492671-DE12-4785-8EAC-AA169A268794}" destId="{433EAF2A-59DA-4CDE-ADEC-9A3A3B140A28}" srcOrd="0" destOrd="0" presId="urn:microsoft.com/office/officeart/2008/layout/LinedList"/>
    <dgm:cxn modelId="{BE74C2FC-89E8-4348-8FAD-5C723C986965}" type="presParOf" srcId="{20492671-DE12-4785-8EAC-AA169A268794}" destId="{2FF00E5C-34FE-4F01-880E-A7832C95FB9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ED550D9-A902-42FE-9BC7-255093BB4BAE}"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227928F-7E2F-42E3-8197-587AAD335635}">
      <dgm:prSet/>
      <dgm:spPr/>
      <dgm:t>
        <a:bodyPr/>
        <a:lstStyle/>
        <a:p>
          <a:r>
            <a:rPr lang="en-US"/>
            <a:t>Identifying future leaders early</a:t>
          </a:r>
        </a:p>
      </dgm:t>
    </dgm:pt>
    <dgm:pt modelId="{1F8F2DEC-3032-4CB9-BCAE-3A92B84DB396}" type="parTrans" cxnId="{551DD640-6DEC-4385-9BD1-3177F55AD830}">
      <dgm:prSet/>
      <dgm:spPr/>
      <dgm:t>
        <a:bodyPr/>
        <a:lstStyle/>
        <a:p>
          <a:endParaRPr lang="en-US"/>
        </a:p>
      </dgm:t>
    </dgm:pt>
    <dgm:pt modelId="{95F53686-CAC3-43AF-8DA8-154FAAE13B83}" type="sibTrans" cxnId="{551DD640-6DEC-4385-9BD1-3177F55AD830}">
      <dgm:prSet/>
      <dgm:spPr/>
      <dgm:t>
        <a:bodyPr/>
        <a:lstStyle/>
        <a:p>
          <a:endParaRPr lang="en-US"/>
        </a:p>
      </dgm:t>
    </dgm:pt>
    <dgm:pt modelId="{9C9C1CCF-7563-4CDF-A04C-7840B9C3C2DD}">
      <dgm:prSet/>
      <dgm:spPr/>
      <dgm:t>
        <a:bodyPr/>
        <a:lstStyle/>
        <a:p>
          <a:r>
            <a:rPr lang="en-US"/>
            <a:t>Developing leadership skills intentionally</a:t>
          </a:r>
        </a:p>
      </dgm:t>
    </dgm:pt>
    <dgm:pt modelId="{66A1BA8A-581A-45C1-B4D2-6FBF315D0E16}" type="parTrans" cxnId="{71E81301-A751-4733-BB7D-505F9B5B030D}">
      <dgm:prSet/>
      <dgm:spPr/>
      <dgm:t>
        <a:bodyPr/>
        <a:lstStyle/>
        <a:p>
          <a:endParaRPr lang="en-US"/>
        </a:p>
      </dgm:t>
    </dgm:pt>
    <dgm:pt modelId="{8DB79521-B93D-4D16-83BE-B5B1343D1E00}" type="sibTrans" cxnId="{71E81301-A751-4733-BB7D-505F9B5B030D}">
      <dgm:prSet/>
      <dgm:spPr/>
      <dgm:t>
        <a:bodyPr/>
        <a:lstStyle/>
        <a:p>
          <a:endParaRPr lang="en-US"/>
        </a:p>
      </dgm:t>
    </dgm:pt>
    <dgm:pt modelId="{27A4B64A-0F21-466E-BC01-0DCF5CCFE31C}">
      <dgm:prSet/>
      <dgm:spPr/>
      <dgm:t>
        <a:bodyPr/>
        <a:lstStyle/>
        <a:p>
          <a:r>
            <a:rPr lang="en-US"/>
            <a:t>Creating advancement opportunities</a:t>
          </a:r>
        </a:p>
      </dgm:t>
    </dgm:pt>
    <dgm:pt modelId="{BEAFDC7D-9308-4237-BDAB-E73632F37DC2}" type="parTrans" cxnId="{F6681EF4-D81B-4C8A-9CB2-D0F282801F81}">
      <dgm:prSet/>
      <dgm:spPr/>
      <dgm:t>
        <a:bodyPr/>
        <a:lstStyle/>
        <a:p>
          <a:endParaRPr lang="en-US"/>
        </a:p>
      </dgm:t>
    </dgm:pt>
    <dgm:pt modelId="{295C7C6A-2632-4842-8B29-FA087F6DF4D8}" type="sibTrans" cxnId="{F6681EF4-D81B-4C8A-9CB2-D0F282801F81}">
      <dgm:prSet/>
      <dgm:spPr/>
      <dgm:t>
        <a:bodyPr/>
        <a:lstStyle/>
        <a:p>
          <a:endParaRPr lang="en-US"/>
        </a:p>
      </dgm:t>
    </dgm:pt>
    <dgm:pt modelId="{B459EE29-0F3A-4BDB-96A2-AF3FF4581100}">
      <dgm:prSet/>
      <dgm:spPr/>
      <dgm:t>
        <a:bodyPr/>
        <a:lstStyle/>
        <a:p>
          <a:r>
            <a:rPr lang="en-US"/>
            <a:t>Supporting mentorship and cross-training</a:t>
          </a:r>
        </a:p>
      </dgm:t>
    </dgm:pt>
    <dgm:pt modelId="{EFA25A32-34F8-46F7-B18E-525C1268B675}" type="parTrans" cxnId="{0BBBB5C4-A306-4012-9BDF-FAE0ABCE64A4}">
      <dgm:prSet/>
      <dgm:spPr/>
      <dgm:t>
        <a:bodyPr/>
        <a:lstStyle/>
        <a:p>
          <a:endParaRPr lang="en-US"/>
        </a:p>
      </dgm:t>
    </dgm:pt>
    <dgm:pt modelId="{14B691ED-15B7-4D4F-B8AD-AC54459EC1ED}" type="sibTrans" cxnId="{0BBBB5C4-A306-4012-9BDF-FAE0ABCE64A4}">
      <dgm:prSet/>
      <dgm:spPr/>
      <dgm:t>
        <a:bodyPr/>
        <a:lstStyle/>
        <a:p>
          <a:endParaRPr lang="en-US"/>
        </a:p>
      </dgm:t>
    </dgm:pt>
    <dgm:pt modelId="{9F2F8AEE-4E63-4835-8DDB-F2D0FBD1520D}">
      <dgm:prSet/>
      <dgm:spPr/>
      <dgm:t>
        <a:bodyPr/>
        <a:lstStyle/>
        <a:p>
          <a:r>
            <a:rPr lang="en-US"/>
            <a:t>Building internal organizational capacity</a:t>
          </a:r>
        </a:p>
      </dgm:t>
    </dgm:pt>
    <dgm:pt modelId="{24F445A0-8E05-45C6-8446-D40AFF06B44C}" type="parTrans" cxnId="{818693CA-D7E5-4367-B67C-6E5FF06D2088}">
      <dgm:prSet/>
      <dgm:spPr/>
      <dgm:t>
        <a:bodyPr/>
        <a:lstStyle/>
        <a:p>
          <a:endParaRPr lang="en-US"/>
        </a:p>
      </dgm:t>
    </dgm:pt>
    <dgm:pt modelId="{489292F2-906A-45C0-BA1D-98C1FB47DE48}" type="sibTrans" cxnId="{818693CA-D7E5-4367-B67C-6E5FF06D2088}">
      <dgm:prSet/>
      <dgm:spPr/>
      <dgm:t>
        <a:bodyPr/>
        <a:lstStyle/>
        <a:p>
          <a:endParaRPr lang="en-US"/>
        </a:p>
      </dgm:t>
    </dgm:pt>
    <dgm:pt modelId="{F0455B22-E6EE-4D6A-9121-97CDFB66741B}" type="pres">
      <dgm:prSet presAssocID="{4ED550D9-A902-42FE-9BC7-255093BB4BAE}" presName="root" presStyleCnt="0">
        <dgm:presLayoutVars>
          <dgm:dir/>
          <dgm:resizeHandles val="exact"/>
        </dgm:presLayoutVars>
      </dgm:prSet>
      <dgm:spPr/>
    </dgm:pt>
    <dgm:pt modelId="{9350B7C1-337C-4DBB-9141-DE8FD145FBB8}" type="pres">
      <dgm:prSet presAssocID="{0227928F-7E2F-42E3-8197-587AAD335635}" presName="compNode" presStyleCnt="0"/>
      <dgm:spPr/>
    </dgm:pt>
    <dgm:pt modelId="{83A3D147-2EBE-49E7-948E-5E918381C2E4}" type="pres">
      <dgm:prSet presAssocID="{0227928F-7E2F-42E3-8197-587AAD335635}"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002A2885-4A06-4DE7-AA8F-42A181B2140A}" type="pres">
      <dgm:prSet presAssocID="{0227928F-7E2F-42E3-8197-587AAD335635}" presName="spaceRect" presStyleCnt="0"/>
      <dgm:spPr/>
    </dgm:pt>
    <dgm:pt modelId="{B144665E-58DE-45F6-AE47-017DE41E6A1B}" type="pres">
      <dgm:prSet presAssocID="{0227928F-7E2F-42E3-8197-587AAD335635}" presName="textRect" presStyleLbl="revTx" presStyleIdx="0" presStyleCnt="5">
        <dgm:presLayoutVars>
          <dgm:chMax val="1"/>
          <dgm:chPref val="1"/>
        </dgm:presLayoutVars>
      </dgm:prSet>
      <dgm:spPr/>
    </dgm:pt>
    <dgm:pt modelId="{BCE96010-95D7-4AE4-8FCE-3F787BE46C38}" type="pres">
      <dgm:prSet presAssocID="{95F53686-CAC3-43AF-8DA8-154FAAE13B83}" presName="sibTrans" presStyleCnt="0"/>
      <dgm:spPr/>
    </dgm:pt>
    <dgm:pt modelId="{A93835C9-0D1D-407A-A3CC-9556F8263334}" type="pres">
      <dgm:prSet presAssocID="{9C9C1CCF-7563-4CDF-A04C-7840B9C3C2DD}" presName="compNode" presStyleCnt="0"/>
      <dgm:spPr/>
    </dgm:pt>
    <dgm:pt modelId="{5B06ADEB-35D4-41CB-B079-BC202A7E7EF7}" type="pres">
      <dgm:prSet presAssocID="{9C9C1CCF-7563-4CDF-A04C-7840B9C3C2DD}"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ecturer"/>
        </a:ext>
      </dgm:extLst>
    </dgm:pt>
    <dgm:pt modelId="{DE2B5280-39D0-4F03-8204-C0C29A500CEB}" type="pres">
      <dgm:prSet presAssocID="{9C9C1CCF-7563-4CDF-A04C-7840B9C3C2DD}" presName="spaceRect" presStyleCnt="0"/>
      <dgm:spPr/>
    </dgm:pt>
    <dgm:pt modelId="{95BD1E1D-F100-4353-9C3F-FC04D9BB2185}" type="pres">
      <dgm:prSet presAssocID="{9C9C1CCF-7563-4CDF-A04C-7840B9C3C2DD}" presName="textRect" presStyleLbl="revTx" presStyleIdx="1" presStyleCnt="5">
        <dgm:presLayoutVars>
          <dgm:chMax val="1"/>
          <dgm:chPref val="1"/>
        </dgm:presLayoutVars>
      </dgm:prSet>
      <dgm:spPr/>
    </dgm:pt>
    <dgm:pt modelId="{8E31388F-5C91-4424-81E5-3478E2468428}" type="pres">
      <dgm:prSet presAssocID="{8DB79521-B93D-4D16-83BE-B5B1343D1E00}" presName="sibTrans" presStyleCnt="0"/>
      <dgm:spPr/>
    </dgm:pt>
    <dgm:pt modelId="{BD9782F1-2B4E-4928-937B-17338D504D81}" type="pres">
      <dgm:prSet presAssocID="{27A4B64A-0F21-466E-BC01-0DCF5CCFE31C}" presName="compNode" presStyleCnt="0"/>
      <dgm:spPr/>
    </dgm:pt>
    <dgm:pt modelId="{DB636923-4E39-41F2-8B22-90683082FAC7}" type="pres">
      <dgm:prSet presAssocID="{27A4B64A-0F21-466E-BC01-0DCF5CCFE31C}"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andshake"/>
        </a:ext>
      </dgm:extLst>
    </dgm:pt>
    <dgm:pt modelId="{C80A9245-E5DD-4BC9-8344-A3629881B67D}" type="pres">
      <dgm:prSet presAssocID="{27A4B64A-0F21-466E-BC01-0DCF5CCFE31C}" presName="spaceRect" presStyleCnt="0"/>
      <dgm:spPr/>
    </dgm:pt>
    <dgm:pt modelId="{87F5944A-CF12-46E5-8E9A-DF0EA7204341}" type="pres">
      <dgm:prSet presAssocID="{27A4B64A-0F21-466E-BC01-0DCF5CCFE31C}" presName="textRect" presStyleLbl="revTx" presStyleIdx="2" presStyleCnt="5">
        <dgm:presLayoutVars>
          <dgm:chMax val="1"/>
          <dgm:chPref val="1"/>
        </dgm:presLayoutVars>
      </dgm:prSet>
      <dgm:spPr/>
    </dgm:pt>
    <dgm:pt modelId="{9C27B39F-23E9-432C-9595-ACED52C86B15}" type="pres">
      <dgm:prSet presAssocID="{295C7C6A-2632-4842-8B29-FA087F6DF4D8}" presName="sibTrans" presStyleCnt="0"/>
      <dgm:spPr/>
    </dgm:pt>
    <dgm:pt modelId="{8CE6F6CB-E647-488F-B669-A20F0DD5B2B7}" type="pres">
      <dgm:prSet presAssocID="{B459EE29-0F3A-4BDB-96A2-AF3FF4581100}" presName="compNode" presStyleCnt="0"/>
      <dgm:spPr/>
    </dgm:pt>
    <dgm:pt modelId="{35884BDF-F49C-4535-AF63-0A09B09C0A11}" type="pres">
      <dgm:prSet presAssocID="{B459EE29-0F3A-4BDB-96A2-AF3FF4581100}"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eacher"/>
        </a:ext>
      </dgm:extLst>
    </dgm:pt>
    <dgm:pt modelId="{FC13564E-CC5C-4604-B5E7-EBC1381078B0}" type="pres">
      <dgm:prSet presAssocID="{B459EE29-0F3A-4BDB-96A2-AF3FF4581100}" presName="spaceRect" presStyleCnt="0"/>
      <dgm:spPr/>
    </dgm:pt>
    <dgm:pt modelId="{AE1318F1-7580-45EF-AABF-AB649E017889}" type="pres">
      <dgm:prSet presAssocID="{B459EE29-0F3A-4BDB-96A2-AF3FF4581100}" presName="textRect" presStyleLbl="revTx" presStyleIdx="3" presStyleCnt="5">
        <dgm:presLayoutVars>
          <dgm:chMax val="1"/>
          <dgm:chPref val="1"/>
        </dgm:presLayoutVars>
      </dgm:prSet>
      <dgm:spPr/>
    </dgm:pt>
    <dgm:pt modelId="{B7D4CB10-A05B-4B64-87B7-83411DDA27A7}" type="pres">
      <dgm:prSet presAssocID="{14B691ED-15B7-4D4F-B8AD-AC54459EC1ED}" presName="sibTrans" presStyleCnt="0"/>
      <dgm:spPr/>
    </dgm:pt>
    <dgm:pt modelId="{1A5D3B75-F75E-44A9-B862-4FEC172BB60F}" type="pres">
      <dgm:prSet presAssocID="{9F2F8AEE-4E63-4835-8DDB-F2D0FBD1520D}" presName="compNode" presStyleCnt="0"/>
      <dgm:spPr/>
    </dgm:pt>
    <dgm:pt modelId="{E56EB06B-2D07-4BF0-A6C2-2B7BD0040445}" type="pres">
      <dgm:prSet presAssocID="{9F2F8AEE-4E63-4835-8DDB-F2D0FBD1520D}"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Users"/>
        </a:ext>
      </dgm:extLst>
    </dgm:pt>
    <dgm:pt modelId="{0462EC54-59B1-4340-B23D-6A76AAE7E09D}" type="pres">
      <dgm:prSet presAssocID="{9F2F8AEE-4E63-4835-8DDB-F2D0FBD1520D}" presName="spaceRect" presStyleCnt="0"/>
      <dgm:spPr/>
    </dgm:pt>
    <dgm:pt modelId="{60574491-B480-4A37-827B-09703A0672C7}" type="pres">
      <dgm:prSet presAssocID="{9F2F8AEE-4E63-4835-8DDB-F2D0FBD1520D}" presName="textRect" presStyleLbl="revTx" presStyleIdx="4" presStyleCnt="5">
        <dgm:presLayoutVars>
          <dgm:chMax val="1"/>
          <dgm:chPref val="1"/>
        </dgm:presLayoutVars>
      </dgm:prSet>
      <dgm:spPr/>
    </dgm:pt>
  </dgm:ptLst>
  <dgm:cxnLst>
    <dgm:cxn modelId="{71E81301-A751-4733-BB7D-505F9B5B030D}" srcId="{4ED550D9-A902-42FE-9BC7-255093BB4BAE}" destId="{9C9C1CCF-7563-4CDF-A04C-7840B9C3C2DD}" srcOrd="1" destOrd="0" parTransId="{66A1BA8A-581A-45C1-B4D2-6FBF315D0E16}" sibTransId="{8DB79521-B93D-4D16-83BE-B5B1343D1E00}"/>
    <dgm:cxn modelId="{2C1A170B-5C4E-414F-AA6D-833A8C90FEAB}" type="presOf" srcId="{9C9C1CCF-7563-4CDF-A04C-7840B9C3C2DD}" destId="{95BD1E1D-F100-4353-9C3F-FC04D9BB2185}" srcOrd="0" destOrd="0" presId="urn:microsoft.com/office/officeart/2018/2/layout/IconLabelList"/>
    <dgm:cxn modelId="{CE06AD30-98B5-415F-BF87-F67A4368232F}" type="presOf" srcId="{B459EE29-0F3A-4BDB-96A2-AF3FF4581100}" destId="{AE1318F1-7580-45EF-AABF-AB649E017889}" srcOrd="0" destOrd="0" presId="urn:microsoft.com/office/officeart/2018/2/layout/IconLabelList"/>
    <dgm:cxn modelId="{551DD640-6DEC-4385-9BD1-3177F55AD830}" srcId="{4ED550D9-A902-42FE-9BC7-255093BB4BAE}" destId="{0227928F-7E2F-42E3-8197-587AAD335635}" srcOrd="0" destOrd="0" parTransId="{1F8F2DEC-3032-4CB9-BCAE-3A92B84DB396}" sibTransId="{95F53686-CAC3-43AF-8DA8-154FAAE13B83}"/>
    <dgm:cxn modelId="{EFCD9053-B626-496A-A472-6B4C5D2FD1BE}" type="presOf" srcId="{4ED550D9-A902-42FE-9BC7-255093BB4BAE}" destId="{F0455B22-E6EE-4D6A-9121-97CDFB66741B}" srcOrd="0" destOrd="0" presId="urn:microsoft.com/office/officeart/2018/2/layout/IconLabelList"/>
    <dgm:cxn modelId="{C939FA99-2CCF-4978-BA17-EA4A2E112219}" type="presOf" srcId="{9F2F8AEE-4E63-4835-8DDB-F2D0FBD1520D}" destId="{60574491-B480-4A37-827B-09703A0672C7}" srcOrd="0" destOrd="0" presId="urn:microsoft.com/office/officeart/2018/2/layout/IconLabelList"/>
    <dgm:cxn modelId="{4E7824AB-F772-408A-A748-C8D6C8271744}" type="presOf" srcId="{27A4B64A-0F21-466E-BC01-0DCF5CCFE31C}" destId="{87F5944A-CF12-46E5-8E9A-DF0EA7204341}" srcOrd="0" destOrd="0" presId="urn:microsoft.com/office/officeart/2018/2/layout/IconLabelList"/>
    <dgm:cxn modelId="{0BBBB5C4-A306-4012-9BDF-FAE0ABCE64A4}" srcId="{4ED550D9-A902-42FE-9BC7-255093BB4BAE}" destId="{B459EE29-0F3A-4BDB-96A2-AF3FF4581100}" srcOrd="3" destOrd="0" parTransId="{EFA25A32-34F8-46F7-B18E-525C1268B675}" sibTransId="{14B691ED-15B7-4D4F-B8AD-AC54459EC1ED}"/>
    <dgm:cxn modelId="{173C62C7-234A-4C08-AF23-D191644B4247}" type="presOf" srcId="{0227928F-7E2F-42E3-8197-587AAD335635}" destId="{B144665E-58DE-45F6-AE47-017DE41E6A1B}" srcOrd="0" destOrd="0" presId="urn:microsoft.com/office/officeart/2018/2/layout/IconLabelList"/>
    <dgm:cxn modelId="{818693CA-D7E5-4367-B67C-6E5FF06D2088}" srcId="{4ED550D9-A902-42FE-9BC7-255093BB4BAE}" destId="{9F2F8AEE-4E63-4835-8DDB-F2D0FBD1520D}" srcOrd="4" destOrd="0" parTransId="{24F445A0-8E05-45C6-8446-D40AFF06B44C}" sibTransId="{489292F2-906A-45C0-BA1D-98C1FB47DE48}"/>
    <dgm:cxn modelId="{F6681EF4-D81B-4C8A-9CB2-D0F282801F81}" srcId="{4ED550D9-A902-42FE-9BC7-255093BB4BAE}" destId="{27A4B64A-0F21-466E-BC01-0DCF5CCFE31C}" srcOrd="2" destOrd="0" parTransId="{BEAFDC7D-9308-4237-BDAB-E73632F37DC2}" sibTransId="{295C7C6A-2632-4842-8B29-FA087F6DF4D8}"/>
    <dgm:cxn modelId="{14E777C5-7136-4D1C-81FE-8C7A7D4020AF}" type="presParOf" srcId="{F0455B22-E6EE-4D6A-9121-97CDFB66741B}" destId="{9350B7C1-337C-4DBB-9141-DE8FD145FBB8}" srcOrd="0" destOrd="0" presId="urn:microsoft.com/office/officeart/2018/2/layout/IconLabelList"/>
    <dgm:cxn modelId="{F1DF9D65-927C-49FB-BF67-C706BA98851F}" type="presParOf" srcId="{9350B7C1-337C-4DBB-9141-DE8FD145FBB8}" destId="{83A3D147-2EBE-49E7-948E-5E918381C2E4}" srcOrd="0" destOrd="0" presId="urn:microsoft.com/office/officeart/2018/2/layout/IconLabelList"/>
    <dgm:cxn modelId="{34D6FB4A-C8BF-4E71-B150-FF358C867EBE}" type="presParOf" srcId="{9350B7C1-337C-4DBB-9141-DE8FD145FBB8}" destId="{002A2885-4A06-4DE7-AA8F-42A181B2140A}" srcOrd="1" destOrd="0" presId="urn:microsoft.com/office/officeart/2018/2/layout/IconLabelList"/>
    <dgm:cxn modelId="{FA6E45AE-C605-4BF7-ACF8-F12E0BDC0DDB}" type="presParOf" srcId="{9350B7C1-337C-4DBB-9141-DE8FD145FBB8}" destId="{B144665E-58DE-45F6-AE47-017DE41E6A1B}" srcOrd="2" destOrd="0" presId="urn:microsoft.com/office/officeart/2018/2/layout/IconLabelList"/>
    <dgm:cxn modelId="{5B9EDF65-FDC1-48CC-BD7B-D1366B39FB1B}" type="presParOf" srcId="{F0455B22-E6EE-4D6A-9121-97CDFB66741B}" destId="{BCE96010-95D7-4AE4-8FCE-3F787BE46C38}" srcOrd="1" destOrd="0" presId="urn:microsoft.com/office/officeart/2018/2/layout/IconLabelList"/>
    <dgm:cxn modelId="{FDBBD289-A99E-4925-B940-AC22BA6CA1B3}" type="presParOf" srcId="{F0455B22-E6EE-4D6A-9121-97CDFB66741B}" destId="{A93835C9-0D1D-407A-A3CC-9556F8263334}" srcOrd="2" destOrd="0" presId="urn:microsoft.com/office/officeart/2018/2/layout/IconLabelList"/>
    <dgm:cxn modelId="{4E25F3EB-7D41-4477-8F96-9073D3F7CEFA}" type="presParOf" srcId="{A93835C9-0D1D-407A-A3CC-9556F8263334}" destId="{5B06ADEB-35D4-41CB-B079-BC202A7E7EF7}" srcOrd="0" destOrd="0" presId="urn:microsoft.com/office/officeart/2018/2/layout/IconLabelList"/>
    <dgm:cxn modelId="{986E1A71-B9DC-4F32-8373-B000AA747614}" type="presParOf" srcId="{A93835C9-0D1D-407A-A3CC-9556F8263334}" destId="{DE2B5280-39D0-4F03-8204-C0C29A500CEB}" srcOrd="1" destOrd="0" presId="urn:microsoft.com/office/officeart/2018/2/layout/IconLabelList"/>
    <dgm:cxn modelId="{3571DE54-DEFC-4EA3-AE2F-0378EA378C6E}" type="presParOf" srcId="{A93835C9-0D1D-407A-A3CC-9556F8263334}" destId="{95BD1E1D-F100-4353-9C3F-FC04D9BB2185}" srcOrd="2" destOrd="0" presId="urn:microsoft.com/office/officeart/2018/2/layout/IconLabelList"/>
    <dgm:cxn modelId="{974579E4-EAF0-40CA-9A07-29F5AEE3789B}" type="presParOf" srcId="{F0455B22-E6EE-4D6A-9121-97CDFB66741B}" destId="{8E31388F-5C91-4424-81E5-3478E2468428}" srcOrd="3" destOrd="0" presId="urn:microsoft.com/office/officeart/2018/2/layout/IconLabelList"/>
    <dgm:cxn modelId="{5591A82B-C8D1-463E-ACC8-6051DF8CBCD0}" type="presParOf" srcId="{F0455B22-E6EE-4D6A-9121-97CDFB66741B}" destId="{BD9782F1-2B4E-4928-937B-17338D504D81}" srcOrd="4" destOrd="0" presId="urn:microsoft.com/office/officeart/2018/2/layout/IconLabelList"/>
    <dgm:cxn modelId="{F5514A87-BFF7-4FFB-9912-0546998FB6E3}" type="presParOf" srcId="{BD9782F1-2B4E-4928-937B-17338D504D81}" destId="{DB636923-4E39-41F2-8B22-90683082FAC7}" srcOrd="0" destOrd="0" presId="urn:microsoft.com/office/officeart/2018/2/layout/IconLabelList"/>
    <dgm:cxn modelId="{650F6180-7E59-40C4-8ECC-E2F96BF629AB}" type="presParOf" srcId="{BD9782F1-2B4E-4928-937B-17338D504D81}" destId="{C80A9245-E5DD-4BC9-8344-A3629881B67D}" srcOrd="1" destOrd="0" presId="urn:microsoft.com/office/officeart/2018/2/layout/IconLabelList"/>
    <dgm:cxn modelId="{BA946FA1-A795-4121-A115-4003B2DC346C}" type="presParOf" srcId="{BD9782F1-2B4E-4928-937B-17338D504D81}" destId="{87F5944A-CF12-46E5-8E9A-DF0EA7204341}" srcOrd="2" destOrd="0" presId="urn:microsoft.com/office/officeart/2018/2/layout/IconLabelList"/>
    <dgm:cxn modelId="{49ABF8A3-08B0-4B78-B353-534F0DAA8617}" type="presParOf" srcId="{F0455B22-E6EE-4D6A-9121-97CDFB66741B}" destId="{9C27B39F-23E9-432C-9595-ACED52C86B15}" srcOrd="5" destOrd="0" presId="urn:microsoft.com/office/officeart/2018/2/layout/IconLabelList"/>
    <dgm:cxn modelId="{2208653C-3C7D-42CD-83EB-A21C7CDAC823}" type="presParOf" srcId="{F0455B22-E6EE-4D6A-9121-97CDFB66741B}" destId="{8CE6F6CB-E647-488F-B669-A20F0DD5B2B7}" srcOrd="6" destOrd="0" presId="urn:microsoft.com/office/officeart/2018/2/layout/IconLabelList"/>
    <dgm:cxn modelId="{89EE8C5E-B21B-4E52-A768-707DC6D898F0}" type="presParOf" srcId="{8CE6F6CB-E647-488F-B669-A20F0DD5B2B7}" destId="{35884BDF-F49C-4535-AF63-0A09B09C0A11}" srcOrd="0" destOrd="0" presId="urn:microsoft.com/office/officeart/2018/2/layout/IconLabelList"/>
    <dgm:cxn modelId="{C1C0BD66-BAA9-4AA9-A147-B617189C36C7}" type="presParOf" srcId="{8CE6F6CB-E647-488F-B669-A20F0DD5B2B7}" destId="{FC13564E-CC5C-4604-B5E7-EBC1381078B0}" srcOrd="1" destOrd="0" presId="urn:microsoft.com/office/officeart/2018/2/layout/IconLabelList"/>
    <dgm:cxn modelId="{28B6AD9E-BE6D-437E-BB64-E0FD639D1CD6}" type="presParOf" srcId="{8CE6F6CB-E647-488F-B669-A20F0DD5B2B7}" destId="{AE1318F1-7580-45EF-AABF-AB649E017889}" srcOrd="2" destOrd="0" presId="urn:microsoft.com/office/officeart/2018/2/layout/IconLabelList"/>
    <dgm:cxn modelId="{0FEFA30D-F4B1-4825-9FDA-C39C6BBF7BDC}" type="presParOf" srcId="{F0455B22-E6EE-4D6A-9121-97CDFB66741B}" destId="{B7D4CB10-A05B-4B64-87B7-83411DDA27A7}" srcOrd="7" destOrd="0" presId="urn:microsoft.com/office/officeart/2018/2/layout/IconLabelList"/>
    <dgm:cxn modelId="{31A1330E-7C72-4F67-9FE9-4C83295FE363}" type="presParOf" srcId="{F0455B22-E6EE-4D6A-9121-97CDFB66741B}" destId="{1A5D3B75-F75E-44A9-B862-4FEC172BB60F}" srcOrd="8" destOrd="0" presId="urn:microsoft.com/office/officeart/2018/2/layout/IconLabelList"/>
    <dgm:cxn modelId="{10159B47-A71F-4D86-8F14-906D5E00CC42}" type="presParOf" srcId="{1A5D3B75-F75E-44A9-B862-4FEC172BB60F}" destId="{E56EB06B-2D07-4BF0-A6C2-2B7BD0040445}" srcOrd="0" destOrd="0" presId="urn:microsoft.com/office/officeart/2018/2/layout/IconLabelList"/>
    <dgm:cxn modelId="{0D0D1A00-09D1-4655-80AF-DADB0242CFDC}" type="presParOf" srcId="{1A5D3B75-F75E-44A9-B862-4FEC172BB60F}" destId="{0462EC54-59B1-4340-B23D-6A76AAE7E09D}" srcOrd="1" destOrd="0" presId="urn:microsoft.com/office/officeart/2018/2/layout/IconLabelList"/>
    <dgm:cxn modelId="{4C0A707A-A273-4A81-B0D1-6AA0C65D0851}" type="presParOf" srcId="{1A5D3B75-F75E-44A9-B862-4FEC172BB60F}" destId="{60574491-B480-4A37-827B-09703A0672C7}"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1804C38-4C57-4812-88C6-585D1D4E56C2}" type="doc">
      <dgm:prSet loTypeId="urn:microsoft.com/office/officeart/2005/8/layout/matrix3" loCatId="matrix" qsTypeId="urn:microsoft.com/office/officeart/2005/8/quickstyle/simple1" qsCatId="simple" csTypeId="urn:microsoft.com/office/officeart/2005/8/colors/colorful1" csCatId="colorful"/>
      <dgm:spPr/>
      <dgm:t>
        <a:bodyPr/>
        <a:lstStyle/>
        <a:p>
          <a:endParaRPr lang="en-US"/>
        </a:p>
      </dgm:t>
    </dgm:pt>
    <dgm:pt modelId="{EC301090-3F96-420D-9ECD-FFBCBB66EB54}">
      <dgm:prSet/>
      <dgm:spPr/>
      <dgm:t>
        <a:bodyPr/>
        <a:lstStyle/>
        <a:p>
          <a:r>
            <a:rPr lang="en-US" b="1"/>
            <a:t>Board engagement:</a:t>
          </a:r>
          <a:r>
            <a:rPr lang="en-US"/>
            <a:t> Approve the succession plan and review annually.</a:t>
          </a:r>
        </a:p>
      </dgm:t>
    </dgm:pt>
    <dgm:pt modelId="{56101863-1920-42FE-AA1F-2723B9CFBF12}" type="parTrans" cxnId="{71946B32-DEF3-474E-BD17-08A4E82C6F88}">
      <dgm:prSet/>
      <dgm:spPr/>
      <dgm:t>
        <a:bodyPr/>
        <a:lstStyle/>
        <a:p>
          <a:endParaRPr lang="en-US"/>
        </a:p>
      </dgm:t>
    </dgm:pt>
    <dgm:pt modelId="{A86424C0-21BB-4A03-AA5A-A27590BBF305}" type="sibTrans" cxnId="{71946B32-DEF3-474E-BD17-08A4E82C6F88}">
      <dgm:prSet/>
      <dgm:spPr/>
      <dgm:t>
        <a:bodyPr/>
        <a:lstStyle/>
        <a:p>
          <a:endParaRPr lang="en-US"/>
        </a:p>
      </dgm:t>
    </dgm:pt>
    <dgm:pt modelId="{59D0E294-E189-40A1-81C6-9CFD64A3940D}">
      <dgm:prSet/>
      <dgm:spPr/>
      <dgm:t>
        <a:bodyPr/>
        <a:lstStyle/>
        <a:p>
          <a:r>
            <a:rPr lang="en-US" b="1"/>
            <a:t>Stakeholder input:</a:t>
          </a:r>
          <a:r>
            <a:rPr lang="en-US"/>
            <a:t> Funders, community leaders, and staff can share what qualities they value in leadership.</a:t>
          </a:r>
        </a:p>
      </dgm:t>
    </dgm:pt>
    <dgm:pt modelId="{FACA04EB-EC0E-4F4C-A31B-61CCB43417C6}" type="parTrans" cxnId="{4ECAD3E9-CF31-4FF4-8CB0-9BD5492567AE}">
      <dgm:prSet/>
      <dgm:spPr/>
      <dgm:t>
        <a:bodyPr/>
        <a:lstStyle/>
        <a:p>
          <a:endParaRPr lang="en-US"/>
        </a:p>
      </dgm:t>
    </dgm:pt>
    <dgm:pt modelId="{E7E07C45-EA38-4930-B44C-B05E778DEA93}" type="sibTrans" cxnId="{4ECAD3E9-CF31-4FF4-8CB0-9BD5492567AE}">
      <dgm:prSet/>
      <dgm:spPr/>
      <dgm:t>
        <a:bodyPr/>
        <a:lstStyle/>
        <a:p>
          <a:endParaRPr lang="en-US"/>
        </a:p>
      </dgm:t>
    </dgm:pt>
    <dgm:pt modelId="{A573CD32-258F-4E9C-A582-749FFF09880A}">
      <dgm:prSet/>
      <dgm:spPr/>
      <dgm:t>
        <a:bodyPr/>
        <a:lstStyle/>
        <a:p>
          <a:r>
            <a:rPr lang="en-US" b="1"/>
            <a:t>Communication plan:</a:t>
          </a:r>
          <a:r>
            <a:rPr lang="en-US"/>
            <a:t> Keep all stakeholders informed of transition milestones.</a:t>
          </a:r>
        </a:p>
      </dgm:t>
    </dgm:pt>
    <dgm:pt modelId="{D45E4791-BF3D-4416-B19A-F71D44F23F98}" type="parTrans" cxnId="{EF80E6F5-E148-4722-B9A8-8221D6EC3A12}">
      <dgm:prSet/>
      <dgm:spPr/>
      <dgm:t>
        <a:bodyPr/>
        <a:lstStyle/>
        <a:p>
          <a:endParaRPr lang="en-US"/>
        </a:p>
      </dgm:t>
    </dgm:pt>
    <dgm:pt modelId="{AE0D143E-AD4D-4606-B995-17A156F9C74C}" type="sibTrans" cxnId="{EF80E6F5-E148-4722-B9A8-8221D6EC3A12}">
      <dgm:prSet/>
      <dgm:spPr/>
      <dgm:t>
        <a:bodyPr/>
        <a:lstStyle/>
        <a:p>
          <a:endParaRPr lang="en-US"/>
        </a:p>
      </dgm:t>
    </dgm:pt>
    <dgm:pt modelId="{5D02AE17-CF6D-4592-9B7A-7A102408FE65}">
      <dgm:prSet/>
      <dgm:spPr/>
      <dgm:t>
        <a:bodyPr/>
        <a:lstStyle/>
        <a:p>
          <a:r>
            <a:rPr lang="en-US" b="1"/>
            <a:t>Transition support:</a:t>
          </a:r>
          <a:r>
            <a:rPr lang="en-US"/>
            <a:t> Board can mentor, introduce the successor to networks, and advocate for them.</a:t>
          </a:r>
        </a:p>
      </dgm:t>
    </dgm:pt>
    <dgm:pt modelId="{4950FED6-0A8D-4BDF-AD3E-D62EFF58D9F3}" type="parTrans" cxnId="{C1E18318-B03E-4F86-ABCC-066CC018A55A}">
      <dgm:prSet/>
      <dgm:spPr/>
      <dgm:t>
        <a:bodyPr/>
        <a:lstStyle/>
        <a:p>
          <a:endParaRPr lang="en-US"/>
        </a:p>
      </dgm:t>
    </dgm:pt>
    <dgm:pt modelId="{68937E8D-18A7-4209-90D5-F5B2822AABA7}" type="sibTrans" cxnId="{C1E18318-B03E-4F86-ABCC-066CC018A55A}">
      <dgm:prSet/>
      <dgm:spPr/>
      <dgm:t>
        <a:bodyPr/>
        <a:lstStyle/>
        <a:p>
          <a:endParaRPr lang="en-US"/>
        </a:p>
      </dgm:t>
    </dgm:pt>
    <dgm:pt modelId="{3A267F22-D76D-453C-9777-DA5959587D98}" type="pres">
      <dgm:prSet presAssocID="{61804C38-4C57-4812-88C6-585D1D4E56C2}" presName="matrix" presStyleCnt="0">
        <dgm:presLayoutVars>
          <dgm:chMax val="1"/>
          <dgm:dir/>
          <dgm:resizeHandles val="exact"/>
        </dgm:presLayoutVars>
      </dgm:prSet>
      <dgm:spPr/>
    </dgm:pt>
    <dgm:pt modelId="{A5C68C9B-CD84-4914-9C22-D42C597CF32B}" type="pres">
      <dgm:prSet presAssocID="{61804C38-4C57-4812-88C6-585D1D4E56C2}" presName="diamond" presStyleLbl="bgShp" presStyleIdx="0" presStyleCnt="1"/>
      <dgm:spPr/>
    </dgm:pt>
    <dgm:pt modelId="{5BAD9E38-F4EF-41F7-A9FB-63247C5F7BBF}" type="pres">
      <dgm:prSet presAssocID="{61804C38-4C57-4812-88C6-585D1D4E56C2}" presName="quad1" presStyleLbl="node1" presStyleIdx="0" presStyleCnt="4">
        <dgm:presLayoutVars>
          <dgm:chMax val="0"/>
          <dgm:chPref val="0"/>
          <dgm:bulletEnabled val="1"/>
        </dgm:presLayoutVars>
      </dgm:prSet>
      <dgm:spPr/>
    </dgm:pt>
    <dgm:pt modelId="{A56E3315-CE70-4726-B832-15CBFA133D0F}" type="pres">
      <dgm:prSet presAssocID="{61804C38-4C57-4812-88C6-585D1D4E56C2}" presName="quad2" presStyleLbl="node1" presStyleIdx="1" presStyleCnt="4">
        <dgm:presLayoutVars>
          <dgm:chMax val="0"/>
          <dgm:chPref val="0"/>
          <dgm:bulletEnabled val="1"/>
        </dgm:presLayoutVars>
      </dgm:prSet>
      <dgm:spPr/>
    </dgm:pt>
    <dgm:pt modelId="{C89C19AF-878D-43D5-BC62-3722C912CD87}" type="pres">
      <dgm:prSet presAssocID="{61804C38-4C57-4812-88C6-585D1D4E56C2}" presName="quad3" presStyleLbl="node1" presStyleIdx="2" presStyleCnt="4">
        <dgm:presLayoutVars>
          <dgm:chMax val="0"/>
          <dgm:chPref val="0"/>
          <dgm:bulletEnabled val="1"/>
        </dgm:presLayoutVars>
      </dgm:prSet>
      <dgm:spPr/>
    </dgm:pt>
    <dgm:pt modelId="{12577E79-DDB9-4E8A-8BF4-7779F6560905}" type="pres">
      <dgm:prSet presAssocID="{61804C38-4C57-4812-88C6-585D1D4E56C2}" presName="quad4" presStyleLbl="node1" presStyleIdx="3" presStyleCnt="4">
        <dgm:presLayoutVars>
          <dgm:chMax val="0"/>
          <dgm:chPref val="0"/>
          <dgm:bulletEnabled val="1"/>
        </dgm:presLayoutVars>
      </dgm:prSet>
      <dgm:spPr/>
    </dgm:pt>
  </dgm:ptLst>
  <dgm:cxnLst>
    <dgm:cxn modelId="{93391F0C-85E2-4044-9ED4-D197C3036C1C}" type="presOf" srcId="{61804C38-4C57-4812-88C6-585D1D4E56C2}" destId="{3A267F22-D76D-453C-9777-DA5959587D98}" srcOrd="0" destOrd="0" presId="urn:microsoft.com/office/officeart/2005/8/layout/matrix3"/>
    <dgm:cxn modelId="{6BBF6C0C-74B9-4A2F-B1BE-0EC1B637E344}" type="presOf" srcId="{EC301090-3F96-420D-9ECD-FFBCBB66EB54}" destId="{5BAD9E38-F4EF-41F7-A9FB-63247C5F7BBF}" srcOrd="0" destOrd="0" presId="urn:microsoft.com/office/officeart/2005/8/layout/matrix3"/>
    <dgm:cxn modelId="{C1E18318-B03E-4F86-ABCC-066CC018A55A}" srcId="{61804C38-4C57-4812-88C6-585D1D4E56C2}" destId="{5D02AE17-CF6D-4592-9B7A-7A102408FE65}" srcOrd="3" destOrd="0" parTransId="{4950FED6-0A8D-4BDF-AD3E-D62EFF58D9F3}" sibTransId="{68937E8D-18A7-4209-90D5-F5B2822AABA7}"/>
    <dgm:cxn modelId="{71946B32-DEF3-474E-BD17-08A4E82C6F88}" srcId="{61804C38-4C57-4812-88C6-585D1D4E56C2}" destId="{EC301090-3F96-420D-9ECD-FFBCBB66EB54}" srcOrd="0" destOrd="0" parTransId="{56101863-1920-42FE-AA1F-2723B9CFBF12}" sibTransId="{A86424C0-21BB-4A03-AA5A-A27590BBF305}"/>
    <dgm:cxn modelId="{2B1BF979-0C32-4B52-8F45-E5CB7D56D048}" type="presOf" srcId="{59D0E294-E189-40A1-81C6-9CFD64A3940D}" destId="{A56E3315-CE70-4726-B832-15CBFA133D0F}" srcOrd="0" destOrd="0" presId="urn:microsoft.com/office/officeart/2005/8/layout/matrix3"/>
    <dgm:cxn modelId="{277EB3BA-C8E0-479F-BBD1-3E166594C3F6}" type="presOf" srcId="{5D02AE17-CF6D-4592-9B7A-7A102408FE65}" destId="{12577E79-DDB9-4E8A-8BF4-7779F6560905}" srcOrd="0" destOrd="0" presId="urn:microsoft.com/office/officeart/2005/8/layout/matrix3"/>
    <dgm:cxn modelId="{371F96C6-3D7D-4D1C-8CC8-45A0D509F465}" type="presOf" srcId="{A573CD32-258F-4E9C-A582-749FFF09880A}" destId="{C89C19AF-878D-43D5-BC62-3722C912CD87}" srcOrd="0" destOrd="0" presId="urn:microsoft.com/office/officeart/2005/8/layout/matrix3"/>
    <dgm:cxn modelId="{4ECAD3E9-CF31-4FF4-8CB0-9BD5492567AE}" srcId="{61804C38-4C57-4812-88C6-585D1D4E56C2}" destId="{59D0E294-E189-40A1-81C6-9CFD64A3940D}" srcOrd="1" destOrd="0" parTransId="{FACA04EB-EC0E-4F4C-A31B-61CCB43417C6}" sibTransId="{E7E07C45-EA38-4930-B44C-B05E778DEA93}"/>
    <dgm:cxn modelId="{EF80E6F5-E148-4722-B9A8-8221D6EC3A12}" srcId="{61804C38-4C57-4812-88C6-585D1D4E56C2}" destId="{A573CD32-258F-4E9C-A582-749FFF09880A}" srcOrd="2" destOrd="0" parTransId="{D45E4791-BF3D-4416-B19A-F71D44F23F98}" sibTransId="{AE0D143E-AD4D-4606-B995-17A156F9C74C}"/>
    <dgm:cxn modelId="{43277617-ECA7-4180-952F-3157B4DB1AD6}" type="presParOf" srcId="{3A267F22-D76D-453C-9777-DA5959587D98}" destId="{A5C68C9B-CD84-4914-9C22-D42C597CF32B}" srcOrd="0" destOrd="0" presId="urn:microsoft.com/office/officeart/2005/8/layout/matrix3"/>
    <dgm:cxn modelId="{D822CD1C-3041-48A7-A368-89CE64A9EFEC}" type="presParOf" srcId="{3A267F22-D76D-453C-9777-DA5959587D98}" destId="{5BAD9E38-F4EF-41F7-A9FB-63247C5F7BBF}" srcOrd="1" destOrd="0" presId="urn:microsoft.com/office/officeart/2005/8/layout/matrix3"/>
    <dgm:cxn modelId="{6EBB4EA5-F5F5-40F8-8955-27821C3BF6AE}" type="presParOf" srcId="{3A267F22-D76D-453C-9777-DA5959587D98}" destId="{A56E3315-CE70-4726-B832-15CBFA133D0F}" srcOrd="2" destOrd="0" presId="urn:microsoft.com/office/officeart/2005/8/layout/matrix3"/>
    <dgm:cxn modelId="{0E553FDC-A182-4121-AEC5-C18DAB3EE0F5}" type="presParOf" srcId="{3A267F22-D76D-453C-9777-DA5959587D98}" destId="{C89C19AF-878D-43D5-BC62-3722C912CD87}" srcOrd="3" destOrd="0" presId="urn:microsoft.com/office/officeart/2005/8/layout/matrix3"/>
    <dgm:cxn modelId="{EFB76B74-A446-43EC-AFE7-2145C112D61A}" type="presParOf" srcId="{3A267F22-D76D-453C-9777-DA5959587D98}" destId="{12577E79-DDB9-4E8A-8BF4-7779F6560905}"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966B27D-AC14-4A0E-9AD2-83BBECD1C8ED}"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17C5D8BE-16F7-4BB1-AB96-5AE27B596EF5}">
      <dgm:prSet/>
      <dgm:spPr/>
      <dgm:t>
        <a:bodyPr/>
        <a:lstStyle/>
        <a:p>
          <a:r>
            <a:rPr lang="en-US"/>
            <a:t>Proactive, not reactive.</a:t>
          </a:r>
        </a:p>
      </dgm:t>
    </dgm:pt>
    <dgm:pt modelId="{6A5B5FA5-9DE3-4CA1-96CD-3DCA3C6A2A22}" type="parTrans" cxnId="{E6825A45-C3B4-4667-8222-7C0CE654C359}">
      <dgm:prSet/>
      <dgm:spPr/>
      <dgm:t>
        <a:bodyPr/>
        <a:lstStyle/>
        <a:p>
          <a:endParaRPr lang="en-US"/>
        </a:p>
      </dgm:t>
    </dgm:pt>
    <dgm:pt modelId="{48727B4C-F14A-4504-BA58-81416B15CD49}" type="sibTrans" cxnId="{E6825A45-C3B4-4667-8222-7C0CE654C359}">
      <dgm:prSet/>
      <dgm:spPr/>
      <dgm:t>
        <a:bodyPr/>
        <a:lstStyle/>
        <a:p>
          <a:endParaRPr lang="en-US"/>
        </a:p>
      </dgm:t>
    </dgm:pt>
    <dgm:pt modelId="{AC57D028-5B4E-4474-8655-98FCDE2BA64D}">
      <dgm:prSet/>
      <dgm:spPr/>
      <dgm:t>
        <a:bodyPr/>
        <a:lstStyle/>
        <a:p>
          <a:r>
            <a:rPr lang="en-US"/>
            <a:t>Written, approved, and reviewed annually.</a:t>
          </a:r>
        </a:p>
      </dgm:t>
    </dgm:pt>
    <dgm:pt modelId="{EF6E2465-647E-4F23-A1C1-BC93D87C2280}" type="parTrans" cxnId="{651CFF71-266D-4EE9-BC60-F862DE4D5401}">
      <dgm:prSet/>
      <dgm:spPr/>
      <dgm:t>
        <a:bodyPr/>
        <a:lstStyle/>
        <a:p>
          <a:endParaRPr lang="en-US"/>
        </a:p>
      </dgm:t>
    </dgm:pt>
    <dgm:pt modelId="{5816F5EE-DFF6-44A7-93C0-B01B6EBF3788}" type="sibTrans" cxnId="{651CFF71-266D-4EE9-BC60-F862DE4D5401}">
      <dgm:prSet/>
      <dgm:spPr/>
      <dgm:t>
        <a:bodyPr/>
        <a:lstStyle/>
        <a:p>
          <a:endParaRPr lang="en-US"/>
        </a:p>
      </dgm:t>
    </dgm:pt>
    <dgm:pt modelId="{1A106465-298B-404E-82B5-DE6D658191EB}">
      <dgm:prSet/>
      <dgm:spPr/>
      <dgm:t>
        <a:bodyPr/>
        <a:lstStyle/>
        <a:p>
          <a:r>
            <a:rPr lang="en-US"/>
            <a:t>Includes emergency and planned scenarios.</a:t>
          </a:r>
        </a:p>
      </dgm:t>
    </dgm:pt>
    <dgm:pt modelId="{85A1E041-8A05-4E49-87F2-3DC5B44E050B}" type="parTrans" cxnId="{615FFD78-AC19-4444-970F-720A218DB723}">
      <dgm:prSet/>
      <dgm:spPr/>
      <dgm:t>
        <a:bodyPr/>
        <a:lstStyle/>
        <a:p>
          <a:endParaRPr lang="en-US"/>
        </a:p>
      </dgm:t>
    </dgm:pt>
    <dgm:pt modelId="{D627CD64-2A8C-40CE-ADC9-53EE7111B0A7}" type="sibTrans" cxnId="{615FFD78-AC19-4444-970F-720A218DB723}">
      <dgm:prSet/>
      <dgm:spPr/>
      <dgm:t>
        <a:bodyPr/>
        <a:lstStyle/>
        <a:p>
          <a:endParaRPr lang="en-US"/>
        </a:p>
      </dgm:t>
    </dgm:pt>
    <dgm:pt modelId="{4F6C0A36-069F-404C-83D9-E518A7A0781F}">
      <dgm:prSet/>
      <dgm:spPr/>
      <dgm:t>
        <a:bodyPr/>
        <a:lstStyle/>
        <a:p>
          <a:r>
            <a:rPr lang="en-US"/>
            <a:t>Prioritizes leadership development year-round.</a:t>
          </a:r>
        </a:p>
      </dgm:t>
    </dgm:pt>
    <dgm:pt modelId="{F3D69CBB-4457-4D94-B847-DC9DB3E3E9BF}" type="parTrans" cxnId="{A9DFDAA2-7A11-45F5-9CE1-B46CD943C8D1}">
      <dgm:prSet/>
      <dgm:spPr/>
      <dgm:t>
        <a:bodyPr/>
        <a:lstStyle/>
        <a:p>
          <a:endParaRPr lang="en-US"/>
        </a:p>
      </dgm:t>
    </dgm:pt>
    <dgm:pt modelId="{6D992E43-645E-4899-A481-DBEA042C3BA9}" type="sibTrans" cxnId="{A9DFDAA2-7A11-45F5-9CE1-B46CD943C8D1}">
      <dgm:prSet/>
      <dgm:spPr/>
      <dgm:t>
        <a:bodyPr/>
        <a:lstStyle/>
        <a:p>
          <a:endParaRPr lang="en-US"/>
        </a:p>
      </dgm:t>
    </dgm:pt>
    <dgm:pt modelId="{391A765A-D5AE-4B44-A763-E7B0540EC430}">
      <dgm:prSet/>
      <dgm:spPr/>
      <dgm:t>
        <a:bodyPr/>
        <a:lstStyle/>
        <a:p>
          <a:r>
            <a:rPr lang="en-US"/>
            <a:t>Maintains continuity in mission, values, and strategic direction.</a:t>
          </a:r>
        </a:p>
      </dgm:t>
    </dgm:pt>
    <dgm:pt modelId="{AD768E9C-7E05-4892-95F2-FCBE57AC0E49}" type="parTrans" cxnId="{49650705-EDDE-4D91-BB56-BDC7262E5A15}">
      <dgm:prSet/>
      <dgm:spPr/>
      <dgm:t>
        <a:bodyPr/>
        <a:lstStyle/>
        <a:p>
          <a:endParaRPr lang="en-US"/>
        </a:p>
      </dgm:t>
    </dgm:pt>
    <dgm:pt modelId="{04C42096-C30C-4646-AF47-DA70E68EFDB9}" type="sibTrans" cxnId="{49650705-EDDE-4D91-BB56-BDC7262E5A15}">
      <dgm:prSet/>
      <dgm:spPr/>
      <dgm:t>
        <a:bodyPr/>
        <a:lstStyle/>
        <a:p>
          <a:endParaRPr lang="en-US"/>
        </a:p>
      </dgm:t>
    </dgm:pt>
    <dgm:pt modelId="{BE6D8CBC-0B99-411C-B36E-3DF8CC28641D}" type="pres">
      <dgm:prSet presAssocID="{A966B27D-AC14-4A0E-9AD2-83BBECD1C8ED}" presName="linear" presStyleCnt="0">
        <dgm:presLayoutVars>
          <dgm:animLvl val="lvl"/>
          <dgm:resizeHandles val="exact"/>
        </dgm:presLayoutVars>
      </dgm:prSet>
      <dgm:spPr/>
    </dgm:pt>
    <dgm:pt modelId="{AE9200F9-E79F-4002-98ED-C879358486A2}" type="pres">
      <dgm:prSet presAssocID="{17C5D8BE-16F7-4BB1-AB96-5AE27B596EF5}" presName="parentText" presStyleLbl="node1" presStyleIdx="0" presStyleCnt="5">
        <dgm:presLayoutVars>
          <dgm:chMax val="0"/>
          <dgm:bulletEnabled val="1"/>
        </dgm:presLayoutVars>
      </dgm:prSet>
      <dgm:spPr/>
    </dgm:pt>
    <dgm:pt modelId="{1AC46D0C-5046-4101-AC0A-AF0AB5F78F4F}" type="pres">
      <dgm:prSet presAssocID="{48727B4C-F14A-4504-BA58-81416B15CD49}" presName="spacer" presStyleCnt="0"/>
      <dgm:spPr/>
    </dgm:pt>
    <dgm:pt modelId="{5BFA0249-BEB1-4D22-AB94-6E687AF88AD5}" type="pres">
      <dgm:prSet presAssocID="{AC57D028-5B4E-4474-8655-98FCDE2BA64D}" presName="parentText" presStyleLbl="node1" presStyleIdx="1" presStyleCnt="5">
        <dgm:presLayoutVars>
          <dgm:chMax val="0"/>
          <dgm:bulletEnabled val="1"/>
        </dgm:presLayoutVars>
      </dgm:prSet>
      <dgm:spPr/>
    </dgm:pt>
    <dgm:pt modelId="{1BA97549-F5BE-4912-832C-A2B0DEE822B8}" type="pres">
      <dgm:prSet presAssocID="{5816F5EE-DFF6-44A7-93C0-B01B6EBF3788}" presName="spacer" presStyleCnt="0"/>
      <dgm:spPr/>
    </dgm:pt>
    <dgm:pt modelId="{5D118639-1B1F-4F81-9BFC-A392D9BE7711}" type="pres">
      <dgm:prSet presAssocID="{1A106465-298B-404E-82B5-DE6D658191EB}" presName="parentText" presStyleLbl="node1" presStyleIdx="2" presStyleCnt="5">
        <dgm:presLayoutVars>
          <dgm:chMax val="0"/>
          <dgm:bulletEnabled val="1"/>
        </dgm:presLayoutVars>
      </dgm:prSet>
      <dgm:spPr/>
    </dgm:pt>
    <dgm:pt modelId="{46307432-3171-49C7-A83A-0B13B6397E85}" type="pres">
      <dgm:prSet presAssocID="{D627CD64-2A8C-40CE-ADC9-53EE7111B0A7}" presName="spacer" presStyleCnt="0"/>
      <dgm:spPr/>
    </dgm:pt>
    <dgm:pt modelId="{EF8CECE3-81ED-4976-8167-DCCC4FCA163D}" type="pres">
      <dgm:prSet presAssocID="{4F6C0A36-069F-404C-83D9-E518A7A0781F}" presName="parentText" presStyleLbl="node1" presStyleIdx="3" presStyleCnt="5">
        <dgm:presLayoutVars>
          <dgm:chMax val="0"/>
          <dgm:bulletEnabled val="1"/>
        </dgm:presLayoutVars>
      </dgm:prSet>
      <dgm:spPr/>
    </dgm:pt>
    <dgm:pt modelId="{B0EAC18C-17B1-48D7-BF4B-9491D2588712}" type="pres">
      <dgm:prSet presAssocID="{6D992E43-645E-4899-A481-DBEA042C3BA9}" presName="spacer" presStyleCnt="0"/>
      <dgm:spPr/>
    </dgm:pt>
    <dgm:pt modelId="{E70E8C01-8978-4417-A7E4-58E563FB70BF}" type="pres">
      <dgm:prSet presAssocID="{391A765A-D5AE-4B44-A763-E7B0540EC430}" presName="parentText" presStyleLbl="node1" presStyleIdx="4" presStyleCnt="5">
        <dgm:presLayoutVars>
          <dgm:chMax val="0"/>
          <dgm:bulletEnabled val="1"/>
        </dgm:presLayoutVars>
      </dgm:prSet>
      <dgm:spPr/>
    </dgm:pt>
  </dgm:ptLst>
  <dgm:cxnLst>
    <dgm:cxn modelId="{49650705-EDDE-4D91-BB56-BDC7262E5A15}" srcId="{A966B27D-AC14-4A0E-9AD2-83BBECD1C8ED}" destId="{391A765A-D5AE-4B44-A763-E7B0540EC430}" srcOrd="4" destOrd="0" parTransId="{AD768E9C-7E05-4892-95F2-FCBE57AC0E49}" sibTransId="{04C42096-C30C-4646-AF47-DA70E68EFDB9}"/>
    <dgm:cxn modelId="{2894F81C-53D1-4BD7-A56A-F08D18D009F5}" type="presOf" srcId="{AC57D028-5B4E-4474-8655-98FCDE2BA64D}" destId="{5BFA0249-BEB1-4D22-AB94-6E687AF88AD5}" srcOrd="0" destOrd="0" presId="urn:microsoft.com/office/officeart/2005/8/layout/vList2"/>
    <dgm:cxn modelId="{7A119028-8378-4276-9EB4-22207701A788}" type="presOf" srcId="{4F6C0A36-069F-404C-83D9-E518A7A0781F}" destId="{EF8CECE3-81ED-4976-8167-DCCC4FCA163D}" srcOrd="0" destOrd="0" presId="urn:microsoft.com/office/officeart/2005/8/layout/vList2"/>
    <dgm:cxn modelId="{E6825A45-C3B4-4667-8222-7C0CE654C359}" srcId="{A966B27D-AC14-4A0E-9AD2-83BBECD1C8ED}" destId="{17C5D8BE-16F7-4BB1-AB96-5AE27B596EF5}" srcOrd="0" destOrd="0" parTransId="{6A5B5FA5-9DE3-4CA1-96CD-3DCA3C6A2A22}" sibTransId="{48727B4C-F14A-4504-BA58-81416B15CD49}"/>
    <dgm:cxn modelId="{651CFF71-266D-4EE9-BC60-F862DE4D5401}" srcId="{A966B27D-AC14-4A0E-9AD2-83BBECD1C8ED}" destId="{AC57D028-5B4E-4474-8655-98FCDE2BA64D}" srcOrd="1" destOrd="0" parTransId="{EF6E2465-647E-4F23-A1C1-BC93D87C2280}" sibTransId="{5816F5EE-DFF6-44A7-93C0-B01B6EBF3788}"/>
    <dgm:cxn modelId="{9DBEE155-1772-48A2-B5FD-5C362F4D5F28}" type="presOf" srcId="{1A106465-298B-404E-82B5-DE6D658191EB}" destId="{5D118639-1B1F-4F81-9BFC-A392D9BE7711}" srcOrd="0" destOrd="0" presId="urn:microsoft.com/office/officeart/2005/8/layout/vList2"/>
    <dgm:cxn modelId="{615FFD78-AC19-4444-970F-720A218DB723}" srcId="{A966B27D-AC14-4A0E-9AD2-83BBECD1C8ED}" destId="{1A106465-298B-404E-82B5-DE6D658191EB}" srcOrd="2" destOrd="0" parTransId="{85A1E041-8A05-4E49-87F2-3DC5B44E050B}" sibTransId="{D627CD64-2A8C-40CE-ADC9-53EE7111B0A7}"/>
    <dgm:cxn modelId="{A9DFDAA2-7A11-45F5-9CE1-B46CD943C8D1}" srcId="{A966B27D-AC14-4A0E-9AD2-83BBECD1C8ED}" destId="{4F6C0A36-069F-404C-83D9-E518A7A0781F}" srcOrd="3" destOrd="0" parTransId="{F3D69CBB-4457-4D94-B847-DC9DB3E3E9BF}" sibTransId="{6D992E43-645E-4899-A481-DBEA042C3BA9}"/>
    <dgm:cxn modelId="{D2399DA7-0C4F-4B94-B12B-6E6DEECF0EDE}" type="presOf" srcId="{391A765A-D5AE-4B44-A763-E7B0540EC430}" destId="{E70E8C01-8978-4417-A7E4-58E563FB70BF}" srcOrd="0" destOrd="0" presId="urn:microsoft.com/office/officeart/2005/8/layout/vList2"/>
    <dgm:cxn modelId="{6EFD4CAB-448B-41FB-A08A-AE9BABBACDF7}" type="presOf" srcId="{17C5D8BE-16F7-4BB1-AB96-5AE27B596EF5}" destId="{AE9200F9-E79F-4002-98ED-C879358486A2}" srcOrd="0" destOrd="0" presId="urn:microsoft.com/office/officeart/2005/8/layout/vList2"/>
    <dgm:cxn modelId="{889475EA-037B-4465-AF9C-E7BE8AA1AF89}" type="presOf" srcId="{A966B27D-AC14-4A0E-9AD2-83BBECD1C8ED}" destId="{BE6D8CBC-0B99-411C-B36E-3DF8CC28641D}" srcOrd="0" destOrd="0" presId="urn:microsoft.com/office/officeart/2005/8/layout/vList2"/>
    <dgm:cxn modelId="{EC020910-D761-46D4-BA68-E25316EB2DD7}" type="presParOf" srcId="{BE6D8CBC-0B99-411C-B36E-3DF8CC28641D}" destId="{AE9200F9-E79F-4002-98ED-C879358486A2}" srcOrd="0" destOrd="0" presId="urn:microsoft.com/office/officeart/2005/8/layout/vList2"/>
    <dgm:cxn modelId="{D4E38979-D4EF-4D0A-B908-1D4915D26DFE}" type="presParOf" srcId="{BE6D8CBC-0B99-411C-B36E-3DF8CC28641D}" destId="{1AC46D0C-5046-4101-AC0A-AF0AB5F78F4F}" srcOrd="1" destOrd="0" presId="urn:microsoft.com/office/officeart/2005/8/layout/vList2"/>
    <dgm:cxn modelId="{1850BBD6-5118-4BFC-A999-AB0B7EDC4BEC}" type="presParOf" srcId="{BE6D8CBC-0B99-411C-B36E-3DF8CC28641D}" destId="{5BFA0249-BEB1-4D22-AB94-6E687AF88AD5}" srcOrd="2" destOrd="0" presId="urn:microsoft.com/office/officeart/2005/8/layout/vList2"/>
    <dgm:cxn modelId="{CB600FF1-FE02-4A52-95B9-4E74C2ED9064}" type="presParOf" srcId="{BE6D8CBC-0B99-411C-B36E-3DF8CC28641D}" destId="{1BA97549-F5BE-4912-832C-A2B0DEE822B8}" srcOrd="3" destOrd="0" presId="urn:microsoft.com/office/officeart/2005/8/layout/vList2"/>
    <dgm:cxn modelId="{EE674C33-9E86-4C85-A92E-0625B2EA154E}" type="presParOf" srcId="{BE6D8CBC-0B99-411C-B36E-3DF8CC28641D}" destId="{5D118639-1B1F-4F81-9BFC-A392D9BE7711}" srcOrd="4" destOrd="0" presId="urn:microsoft.com/office/officeart/2005/8/layout/vList2"/>
    <dgm:cxn modelId="{EA91E967-9676-45DF-9528-880329D9A7CD}" type="presParOf" srcId="{BE6D8CBC-0B99-411C-B36E-3DF8CC28641D}" destId="{46307432-3171-49C7-A83A-0B13B6397E85}" srcOrd="5" destOrd="0" presId="urn:microsoft.com/office/officeart/2005/8/layout/vList2"/>
    <dgm:cxn modelId="{9B244F9D-64AB-475D-AC4E-A0B1195E48BB}" type="presParOf" srcId="{BE6D8CBC-0B99-411C-B36E-3DF8CC28641D}" destId="{EF8CECE3-81ED-4976-8167-DCCC4FCA163D}" srcOrd="6" destOrd="0" presId="urn:microsoft.com/office/officeart/2005/8/layout/vList2"/>
    <dgm:cxn modelId="{0079B140-F4D7-4CCA-B4F8-F20CBE8598D5}" type="presParOf" srcId="{BE6D8CBC-0B99-411C-B36E-3DF8CC28641D}" destId="{B0EAC18C-17B1-48D7-BF4B-9491D2588712}" srcOrd="7" destOrd="0" presId="urn:microsoft.com/office/officeart/2005/8/layout/vList2"/>
    <dgm:cxn modelId="{1A54802C-3638-4B03-9455-CD882C3F2556}" type="presParOf" srcId="{BE6D8CBC-0B99-411C-B36E-3DF8CC28641D}" destId="{E70E8C01-8978-4417-A7E4-58E563FB70BF}"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7BEA9A7-FCD0-44F1-9BBB-E422B531B457}"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98CD381C-8952-4577-8B77-160939207FA3}">
      <dgm:prSet/>
      <dgm:spPr/>
      <dgm:t>
        <a:bodyPr/>
        <a:lstStyle/>
        <a:p>
          <a:pPr algn="ctr"/>
          <a:r>
            <a:rPr lang="en-US" dirty="0"/>
            <a:t>Treating succession planning as a taboo topic</a:t>
          </a:r>
        </a:p>
      </dgm:t>
    </dgm:pt>
    <dgm:pt modelId="{6879B2B6-CABA-4A71-8842-3C55A8F0100C}" type="parTrans" cxnId="{681593CA-5720-4D8B-B800-3319B03AB4AC}">
      <dgm:prSet/>
      <dgm:spPr/>
      <dgm:t>
        <a:bodyPr/>
        <a:lstStyle/>
        <a:p>
          <a:endParaRPr lang="en-US"/>
        </a:p>
      </dgm:t>
    </dgm:pt>
    <dgm:pt modelId="{A54376BB-AE1E-4C97-BA41-F7EA42F5E352}" type="sibTrans" cxnId="{681593CA-5720-4D8B-B800-3319B03AB4AC}">
      <dgm:prSet/>
      <dgm:spPr/>
      <dgm:t>
        <a:bodyPr/>
        <a:lstStyle/>
        <a:p>
          <a:endParaRPr lang="en-US"/>
        </a:p>
      </dgm:t>
    </dgm:pt>
    <dgm:pt modelId="{A33A3D0F-C0CC-411C-98EF-9E156421C455}">
      <dgm:prSet/>
      <dgm:spPr/>
      <dgm:t>
        <a:bodyPr/>
        <a:lstStyle/>
        <a:p>
          <a:pPr algn="ctr"/>
          <a:r>
            <a:rPr lang="en-US" dirty="0"/>
            <a:t>Waiting until a crisis occurs</a:t>
          </a:r>
        </a:p>
      </dgm:t>
    </dgm:pt>
    <dgm:pt modelId="{059311AB-9911-47B9-8629-99778FF771CF}" type="parTrans" cxnId="{3EE8BCA4-3157-4F46-AA0F-5D10532F148A}">
      <dgm:prSet/>
      <dgm:spPr/>
      <dgm:t>
        <a:bodyPr/>
        <a:lstStyle/>
        <a:p>
          <a:endParaRPr lang="en-US"/>
        </a:p>
      </dgm:t>
    </dgm:pt>
    <dgm:pt modelId="{204CF440-8FA5-4EDC-A98E-7A538E51845D}" type="sibTrans" cxnId="{3EE8BCA4-3157-4F46-AA0F-5D10532F148A}">
      <dgm:prSet/>
      <dgm:spPr/>
      <dgm:t>
        <a:bodyPr/>
        <a:lstStyle/>
        <a:p>
          <a:endParaRPr lang="en-US"/>
        </a:p>
      </dgm:t>
    </dgm:pt>
    <dgm:pt modelId="{54D828BC-7745-40C3-8A55-677B2CF7FA89}">
      <dgm:prSet/>
      <dgm:spPr/>
      <dgm:t>
        <a:bodyPr/>
        <a:lstStyle/>
        <a:p>
          <a:pPr algn="ctr"/>
          <a:r>
            <a:rPr lang="en-US" dirty="0"/>
            <a:t>Overreliance on one individual</a:t>
          </a:r>
        </a:p>
      </dgm:t>
    </dgm:pt>
    <dgm:pt modelId="{428D144E-8577-44D0-B069-E5CE87710A14}" type="parTrans" cxnId="{FBC86533-9D2F-489E-A43B-B2C78708F88C}">
      <dgm:prSet/>
      <dgm:spPr/>
      <dgm:t>
        <a:bodyPr/>
        <a:lstStyle/>
        <a:p>
          <a:endParaRPr lang="en-US"/>
        </a:p>
      </dgm:t>
    </dgm:pt>
    <dgm:pt modelId="{3529818E-64AA-499C-ACA4-BE6E5DA7F4D7}" type="sibTrans" cxnId="{FBC86533-9D2F-489E-A43B-B2C78708F88C}">
      <dgm:prSet/>
      <dgm:spPr/>
      <dgm:t>
        <a:bodyPr/>
        <a:lstStyle/>
        <a:p>
          <a:endParaRPr lang="en-US"/>
        </a:p>
      </dgm:t>
    </dgm:pt>
    <dgm:pt modelId="{2E3E967B-7ED8-4A4E-99B1-8BEC08470B4D}">
      <dgm:prSet/>
      <dgm:spPr/>
      <dgm:t>
        <a:bodyPr/>
        <a:lstStyle/>
        <a:p>
          <a:pPr algn="ctr"/>
          <a:r>
            <a:rPr lang="en-US" dirty="0"/>
            <a:t>Failure to document processes</a:t>
          </a:r>
        </a:p>
      </dgm:t>
    </dgm:pt>
    <dgm:pt modelId="{569CBFB7-B468-4FAF-99EE-F96366F1CCDB}" type="parTrans" cxnId="{2157B44A-A46A-46B5-8CC5-467B542B94CE}">
      <dgm:prSet/>
      <dgm:spPr/>
      <dgm:t>
        <a:bodyPr/>
        <a:lstStyle/>
        <a:p>
          <a:endParaRPr lang="en-US"/>
        </a:p>
      </dgm:t>
    </dgm:pt>
    <dgm:pt modelId="{0D2C2F9A-6B01-479D-A079-FEC85E040503}" type="sibTrans" cxnId="{2157B44A-A46A-46B5-8CC5-467B542B94CE}">
      <dgm:prSet/>
      <dgm:spPr/>
      <dgm:t>
        <a:bodyPr/>
        <a:lstStyle/>
        <a:p>
          <a:endParaRPr lang="en-US"/>
        </a:p>
      </dgm:t>
    </dgm:pt>
    <dgm:pt modelId="{4BC5641A-836D-4B4F-BE4C-E7D41306DF27}">
      <dgm:prSet/>
      <dgm:spPr/>
      <dgm:t>
        <a:bodyPr/>
        <a:lstStyle/>
        <a:p>
          <a:pPr algn="ctr"/>
          <a:r>
            <a:rPr lang="en-US" dirty="0"/>
            <a:t>Board micromanagement</a:t>
          </a:r>
        </a:p>
      </dgm:t>
    </dgm:pt>
    <dgm:pt modelId="{3294AADD-07CC-4DB5-A0EE-278B100F2402}" type="parTrans" cxnId="{F57A3E6A-ADDB-4A53-92FB-5C4EA4E291E3}">
      <dgm:prSet/>
      <dgm:spPr/>
      <dgm:t>
        <a:bodyPr/>
        <a:lstStyle/>
        <a:p>
          <a:endParaRPr lang="en-US"/>
        </a:p>
      </dgm:t>
    </dgm:pt>
    <dgm:pt modelId="{9E1F949F-EF4E-4ED6-A4AD-EA61657F856F}" type="sibTrans" cxnId="{F57A3E6A-ADDB-4A53-92FB-5C4EA4E291E3}">
      <dgm:prSet/>
      <dgm:spPr/>
      <dgm:t>
        <a:bodyPr/>
        <a:lstStyle/>
        <a:p>
          <a:endParaRPr lang="en-US"/>
        </a:p>
      </dgm:t>
    </dgm:pt>
    <dgm:pt modelId="{A33A8B29-1C6B-4CC4-90ED-45288A8485E3}">
      <dgm:prSet/>
      <dgm:spPr/>
      <dgm:t>
        <a:bodyPr/>
        <a:lstStyle/>
        <a:p>
          <a:pPr algn="ctr"/>
          <a:r>
            <a:rPr lang="en-US" dirty="0"/>
            <a:t>Lack of leadership development opportunities</a:t>
          </a:r>
        </a:p>
      </dgm:t>
    </dgm:pt>
    <dgm:pt modelId="{D7D3EB88-0678-4035-9A93-2216629BC6AA}" type="parTrans" cxnId="{2E0B5A6D-B492-4127-A12F-898F801A1765}">
      <dgm:prSet/>
      <dgm:spPr/>
      <dgm:t>
        <a:bodyPr/>
        <a:lstStyle/>
        <a:p>
          <a:endParaRPr lang="en-US"/>
        </a:p>
      </dgm:t>
    </dgm:pt>
    <dgm:pt modelId="{FCAF7801-48E3-4212-A063-15896F91FACA}" type="sibTrans" cxnId="{2E0B5A6D-B492-4127-A12F-898F801A1765}">
      <dgm:prSet/>
      <dgm:spPr/>
      <dgm:t>
        <a:bodyPr/>
        <a:lstStyle/>
        <a:p>
          <a:endParaRPr lang="en-US"/>
        </a:p>
      </dgm:t>
    </dgm:pt>
    <dgm:pt modelId="{CAB77B79-038A-409C-AB02-B0B5CCE0CAB5}" type="pres">
      <dgm:prSet presAssocID="{77BEA9A7-FCD0-44F1-9BBB-E422B531B457}" presName="vert0" presStyleCnt="0">
        <dgm:presLayoutVars>
          <dgm:dir/>
          <dgm:animOne val="branch"/>
          <dgm:animLvl val="lvl"/>
        </dgm:presLayoutVars>
      </dgm:prSet>
      <dgm:spPr/>
    </dgm:pt>
    <dgm:pt modelId="{6ECBC328-C03A-4C48-A6BC-FBD7EB0DE74F}" type="pres">
      <dgm:prSet presAssocID="{98CD381C-8952-4577-8B77-160939207FA3}" presName="thickLine" presStyleLbl="alignNode1" presStyleIdx="0" presStyleCnt="6"/>
      <dgm:spPr/>
    </dgm:pt>
    <dgm:pt modelId="{91E7045B-DBD7-467B-8ABA-95337F469CCB}" type="pres">
      <dgm:prSet presAssocID="{98CD381C-8952-4577-8B77-160939207FA3}" presName="horz1" presStyleCnt="0"/>
      <dgm:spPr/>
    </dgm:pt>
    <dgm:pt modelId="{6089E20A-987A-431A-9D87-68C7A418FC9A}" type="pres">
      <dgm:prSet presAssocID="{98CD381C-8952-4577-8B77-160939207FA3}" presName="tx1" presStyleLbl="revTx" presStyleIdx="0" presStyleCnt="6"/>
      <dgm:spPr/>
    </dgm:pt>
    <dgm:pt modelId="{7E17291C-4958-4F6C-9A28-6F7DE43001A6}" type="pres">
      <dgm:prSet presAssocID="{98CD381C-8952-4577-8B77-160939207FA3}" presName="vert1" presStyleCnt="0"/>
      <dgm:spPr/>
    </dgm:pt>
    <dgm:pt modelId="{D28A684F-963C-4D3B-A6F3-96A69CA81598}" type="pres">
      <dgm:prSet presAssocID="{A33A3D0F-C0CC-411C-98EF-9E156421C455}" presName="thickLine" presStyleLbl="alignNode1" presStyleIdx="1" presStyleCnt="6"/>
      <dgm:spPr/>
    </dgm:pt>
    <dgm:pt modelId="{D5A021AE-55E0-4ED7-AF67-3F924F39BF75}" type="pres">
      <dgm:prSet presAssocID="{A33A3D0F-C0CC-411C-98EF-9E156421C455}" presName="horz1" presStyleCnt="0"/>
      <dgm:spPr/>
    </dgm:pt>
    <dgm:pt modelId="{84E4A924-0115-4224-A6B5-80541ECFBCC3}" type="pres">
      <dgm:prSet presAssocID="{A33A3D0F-C0CC-411C-98EF-9E156421C455}" presName="tx1" presStyleLbl="revTx" presStyleIdx="1" presStyleCnt="6"/>
      <dgm:spPr/>
    </dgm:pt>
    <dgm:pt modelId="{287FCFC7-9F44-48A5-A1B3-966A631BD255}" type="pres">
      <dgm:prSet presAssocID="{A33A3D0F-C0CC-411C-98EF-9E156421C455}" presName="vert1" presStyleCnt="0"/>
      <dgm:spPr/>
    </dgm:pt>
    <dgm:pt modelId="{E6DA3BB4-2C29-4C12-8DDE-946FA50D8390}" type="pres">
      <dgm:prSet presAssocID="{54D828BC-7745-40C3-8A55-677B2CF7FA89}" presName="thickLine" presStyleLbl="alignNode1" presStyleIdx="2" presStyleCnt="6"/>
      <dgm:spPr/>
    </dgm:pt>
    <dgm:pt modelId="{9B86E59F-A214-41BA-87F9-3434DD882F8F}" type="pres">
      <dgm:prSet presAssocID="{54D828BC-7745-40C3-8A55-677B2CF7FA89}" presName="horz1" presStyleCnt="0"/>
      <dgm:spPr/>
    </dgm:pt>
    <dgm:pt modelId="{904DFC4C-E265-4AB5-BEA0-542CF81D6921}" type="pres">
      <dgm:prSet presAssocID="{54D828BC-7745-40C3-8A55-677B2CF7FA89}" presName="tx1" presStyleLbl="revTx" presStyleIdx="2" presStyleCnt="6"/>
      <dgm:spPr/>
    </dgm:pt>
    <dgm:pt modelId="{DF533C88-FDD8-4D59-AE72-36C5B44BC6EF}" type="pres">
      <dgm:prSet presAssocID="{54D828BC-7745-40C3-8A55-677B2CF7FA89}" presName="vert1" presStyleCnt="0"/>
      <dgm:spPr/>
    </dgm:pt>
    <dgm:pt modelId="{A5E2DE71-1BFA-4749-83E1-2E8654D77439}" type="pres">
      <dgm:prSet presAssocID="{2E3E967B-7ED8-4A4E-99B1-8BEC08470B4D}" presName="thickLine" presStyleLbl="alignNode1" presStyleIdx="3" presStyleCnt="6"/>
      <dgm:spPr/>
    </dgm:pt>
    <dgm:pt modelId="{BEC4FA5D-C01B-4A22-9D90-4DFC9B1643E2}" type="pres">
      <dgm:prSet presAssocID="{2E3E967B-7ED8-4A4E-99B1-8BEC08470B4D}" presName="horz1" presStyleCnt="0"/>
      <dgm:spPr/>
    </dgm:pt>
    <dgm:pt modelId="{D1A3DD4C-3448-4D18-A979-BDAEE01B940A}" type="pres">
      <dgm:prSet presAssocID="{2E3E967B-7ED8-4A4E-99B1-8BEC08470B4D}" presName="tx1" presStyleLbl="revTx" presStyleIdx="3" presStyleCnt="6"/>
      <dgm:spPr/>
    </dgm:pt>
    <dgm:pt modelId="{163388DD-78EC-4F2D-B8A6-E8099F321A16}" type="pres">
      <dgm:prSet presAssocID="{2E3E967B-7ED8-4A4E-99B1-8BEC08470B4D}" presName="vert1" presStyleCnt="0"/>
      <dgm:spPr/>
    </dgm:pt>
    <dgm:pt modelId="{E6D4D347-A256-40EA-8D70-DEACB2BADD1B}" type="pres">
      <dgm:prSet presAssocID="{4BC5641A-836D-4B4F-BE4C-E7D41306DF27}" presName="thickLine" presStyleLbl="alignNode1" presStyleIdx="4" presStyleCnt="6"/>
      <dgm:spPr/>
    </dgm:pt>
    <dgm:pt modelId="{2FC2CF58-7FC8-4A7B-9BDE-60E73755A155}" type="pres">
      <dgm:prSet presAssocID="{4BC5641A-836D-4B4F-BE4C-E7D41306DF27}" presName="horz1" presStyleCnt="0"/>
      <dgm:spPr/>
    </dgm:pt>
    <dgm:pt modelId="{ABA071C8-77FF-4C11-88AA-9D07D6C767C2}" type="pres">
      <dgm:prSet presAssocID="{4BC5641A-836D-4B4F-BE4C-E7D41306DF27}" presName="tx1" presStyleLbl="revTx" presStyleIdx="4" presStyleCnt="6"/>
      <dgm:spPr/>
    </dgm:pt>
    <dgm:pt modelId="{D9509893-CA73-4E61-B391-EBB74071EEFD}" type="pres">
      <dgm:prSet presAssocID="{4BC5641A-836D-4B4F-BE4C-E7D41306DF27}" presName="vert1" presStyleCnt="0"/>
      <dgm:spPr/>
    </dgm:pt>
    <dgm:pt modelId="{B073B7BB-3FD0-4A80-9078-5CD7D94D9583}" type="pres">
      <dgm:prSet presAssocID="{A33A8B29-1C6B-4CC4-90ED-45288A8485E3}" presName="thickLine" presStyleLbl="alignNode1" presStyleIdx="5" presStyleCnt="6"/>
      <dgm:spPr/>
    </dgm:pt>
    <dgm:pt modelId="{1592ACB9-7021-40A6-AC32-B5001B038B70}" type="pres">
      <dgm:prSet presAssocID="{A33A8B29-1C6B-4CC4-90ED-45288A8485E3}" presName="horz1" presStyleCnt="0"/>
      <dgm:spPr/>
    </dgm:pt>
    <dgm:pt modelId="{9A227AC8-6FF8-4342-BB02-654F35EFD52D}" type="pres">
      <dgm:prSet presAssocID="{A33A8B29-1C6B-4CC4-90ED-45288A8485E3}" presName="tx1" presStyleLbl="revTx" presStyleIdx="5" presStyleCnt="6"/>
      <dgm:spPr/>
    </dgm:pt>
    <dgm:pt modelId="{0B78833C-B649-4E9D-A80D-CFEE4E2C2705}" type="pres">
      <dgm:prSet presAssocID="{A33A8B29-1C6B-4CC4-90ED-45288A8485E3}" presName="vert1" presStyleCnt="0"/>
      <dgm:spPr/>
    </dgm:pt>
  </dgm:ptLst>
  <dgm:cxnLst>
    <dgm:cxn modelId="{CA151A04-F614-454B-B167-E717F17C0E57}" type="presOf" srcId="{98CD381C-8952-4577-8B77-160939207FA3}" destId="{6089E20A-987A-431A-9D87-68C7A418FC9A}" srcOrd="0" destOrd="0" presId="urn:microsoft.com/office/officeart/2008/layout/LinedList"/>
    <dgm:cxn modelId="{8D04D121-0D2B-46E4-A3CF-C1A8DBA9AD86}" type="presOf" srcId="{4BC5641A-836D-4B4F-BE4C-E7D41306DF27}" destId="{ABA071C8-77FF-4C11-88AA-9D07D6C767C2}" srcOrd="0" destOrd="0" presId="urn:microsoft.com/office/officeart/2008/layout/LinedList"/>
    <dgm:cxn modelId="{FBC86533-9D2F-489E-A43B-B2C78708F88C}" srcId="{77BEA9A7-FCD0-44F1-9BBB-E422B531B457}" destId="{54D828BC-7745-40C3-8A55-677B2CF7FA89}" srcOrd="2" destOrd="0" parTransId="{428D144E-8577-44D0-B069-E5CE87710A14}" sibTransId="{3529818E-64AA-499C-ACA4-BE6E5DA7F4D7}"/>
    <dgm:cxn modelId="{6C680438-5027-4F79-88FD-CCAC8D3B1269}" type="presOf" srcId="{A33A8B29-1C6B-4CC4-90ED-45288A8485E3}" destId="{9A227AC8-6FF8-4342-BB02-654F35EFD52D}" srcOrd="0" destOrd="0" presId="urn:microsoft.com/office/officeart/2008/layout/LinedList"/>
    <dgm:cxn modelId="{65505E44-A29C-4108-8E38-4DC8CF30BFA5}" type="presOf" srcId="{A33A3D0F-C0CC-411C-98EF-9E156421C455}" destId="{84E4A924-0115-4224-A6B5-80541ECFBCC3}" srcOrd="0" destOrd="0" presId="urn:microsoft.com/office/officeart/2008/layout/LinedList"/>
    <dgm:cxn modelId="{F57A3E6A-ADDB-4A53-92FB-5C4EA4E291E3}" srcId="{77BEA9A7-FCD0-44F1-9BBB-E422B531B457}" destId="{4BC5641A-836D-4B4F-BE4C-E7D41306DF27}" srcOrd="4" destOrd="0" parTransId="{3294AADD-07CC-4DB5-A0EE-278B100F2402}" sibTransId="{9E1F949F-EF4E-4ED6-A4AD-EA61657F856F}"/>
    <dgm:cxn modelId="{2157B44A-A46A-46B5-8CC5-467B542B94CE}" srcId="{77BEA9A7-FCD0-44F1-9BBB-E422B531B457}" destId="{2E3E967B-7ED8-4A4E-99B1-8BEC08470B4D}" srcOrd="3" destOrd="0" parTransId="{569CBFB7-B468-4FAF-99EE-F96366F1CCDB}" sibTransId="{0D2C2F9A-6B01-479D-A079-FEC85E040503}"/>
    <dgm:cxn modelId="{2E0B5A6D-B492-4127-A12F-898F801A1765}" srcId="{77BEA9A7-FCD0-44F1-9BBB-E422B531B457}" destId="{A33A8B29-1C6B-4CC4-90ED-45288A8485E3}" srcOrd="5" destOrd="0" parTransId="{D7D3EB88-0678-4035-9A93-2216629BC6AA}" sibTransId="{FCAF7801-48E3-4212-A063-15896F91FACA}"/>
    <dgm:cxn modelId="{3EE8BCA4-3157-4F46-AA0F-5D10532F148A}" srcId="{77BEA9A7-FCD0-44F1-9BBB-E422B531B457}" destId="{A33A3D0F-C0CC-411C-98EF-9E156421C455}" srcOrd="1" destOrd="0" parTransId="{059311AB-9911-47B9-8629-99778FF771CF}" sibTransId="{204CF440-8FA5-4EDC-A98E-7A538E51845D}"/>
    <dgm:cxn modelId="{681593CA-5720-4D8B-B800-3319B03AB4AC}" srcId="{77BEA9A7-FCD0-44F1-9BBB-E422B531B457}" destId="{98CD381C-8952-4577-8B77-160939207FA3}" srcOrd="0" destOrd="0" parTransId="{6879B2B6-CABA-4A71-8842-3C55A8F0100C}" sibTransId="{A54376BB-AE1E-4C97-BA41-F7EA42F5E352}"/>
    <dgm:cxn modelId="{2D4E6FE0-576D-4E55-82A7-76C995EBB823}" type="presOf" srcId="{54D828BC-7745-40C3-8A55-677B2CF7FA89}" destId="{904DFC4C-E265-4AB5-BEA0-542CF81D6921}" srcOrd="0" destOrd="0" presId="urn:microsoft.com/office/officeart/2008/layout/LinedList"/>
    <dgm:cxn modelId="{784F82FB-33FC-49F9-BFCB-0884021FA417}" type="presOf" srcId="{77BEA9A7-FCD0-44F1-9BBB-E422B531B457}" destId="{CAB77B79-038A-409C-AB02-B0B5CCE0CAB5}" srcOrd="0" destOrd="0" presId="urn:microsoft.com/office/officeart/2008/layout/LinedList"/>
    <dgm:cxn modelId="{2693CBFF-1851-470C-9158-8D9C1CDB1930}" type="presOf" srcId="{2E3E967B-7ED8-4A4E-99B1-8BEC08470B4D}" destId="{D1A3DD4C-3448-4D18-A979-BDAEE01B940A}" srcOrd="0" destOrd="0" presId="urn:microsoft.com/office/officeart/2008/layout/LinedList"/>
    <dgm:cxn modelId="{92B5671A-7232-4EA6-8562-9263F870E961}" type="presParOf" srcId="{CAB77B79-038A-409C-AB02-B0B5CCE0CAB5}" destId="{6ECBC328-C03A-4C48-A6BC-FBD7EB0DE74F}" srcOrd="0" destOrd="0" presId="urn:microsoft.com/office/officeart/2008/layout/LinedList"/>
    <dgm:cxn modelId="{D5E283C3-C3A3-43B8-8C3A-52D744EABCCE}" type="presParOf" srcId="{CAB77B79-038A-409C-AB02-B0B5CCE0CAB5}" destId="{91E7045B-DBD7-467B-8ABA-95337F469CCB}" srcOrd="1" destOrd="0" presId="urn:microsoft.com/office/officeart/2008/layout/LinedList"/>
    <dgm:cxn modelId="{A489742E-A161-4D36-9868-8B940CC9FC21}" type="presParOf" srcId="{91E7045B-DBD7-467B-8ABA-95337F469CCB}" destId="{6089E20A-987A-431A-9D87-68C7A418FC9A}" srcOrd="0" destOrd="0" presId="urn:microsoft.com/office/officeart/2008/layout/LinedList"/>
    <dgm:cxn modelId="{62A02D80-28EC-4547-A18D-11FE38E0E435}" type="presParOf" srcId="{91E7045B-DBD7-467B-8ABA-95337F469CCB}" destId="{7E17291C-4958-4F6C-9A28-6F7DE43001A6}" srcOrd="1" destOrd="0" presId="urn:microsoft.com/office/officeart/2008/layout/LinedList"/>
    <dgm:cxn modelId="{A854F935-6B30-4961-A2DC-C0B66566B44C}" type="presParOf" srcId="{CAB77B79-038A-409C-AB02-B0B5CCE0CAB5}" destId="{D28A684F-963C-4D3B-A6F3-96A69CA81598}" srcOrd="2" destOrd="0" presId="urn:microsoft.com/office/officeart/2008/layout/LinedList"/>
    <dgm:cxn modelId="{D424714D-6F7B-4DEF-89CB-3255937C1654}" type="presParOf" srcId="{CAB77B79-038A-409C-AB02-B0B5CCE0CAB5}" destId="{D5A021AE-55E0-4ED7-AF67-3F924F39BF75}" srcOrd="3" destOrd="0" presId="urn:microsoft.com/office/officeart/2008/layout/LinedList"/>
    <dgm:cxn modelId="{5D4FFA98-E049-4B57-9D3A-70F8A5776679}" type="presParOf" srcId="{D5A021AE-55E0-4ED7-AF67-3F924F39BF75}" destId="{84E4A924-0115-4224-A6B5-80541ECFBCC3}" srcOrd="0" destOrd="0" presId="urn:microsoft.com/office/officeart/2008/layout/LinedList"/>
    <dgm:cxn modelId="{2A7E6F3E-5068-4B89-88B4-6CD92A43DC30}" type="presParOf" srcId="{D5A021AE-55E0-4ED7-AF67-3F924F39BF75}" destId="{287FCFC7-9F44-48A5-A1B3-966A631BD255}" srcOrd="1" destOrd="0" presId="urn:microsoft.com/office/officeart/2008/layout/LinedList"/>
    <dgm:cxn modelId="{C0318FC4-BDAB-487E-A39A-4C4B5DFEBF2E}" type="presParOf" srcId="{CAB77B79-038A-409C-AB02-B0B5CCE0CAB5}" destId="{E6DA3BB4-2C29-4C12-8DDE-946FA50D8390}" srcOrd="4" destOrd="0" presId="urn:microsoft.com/office/officeart/2008/layout/LinedList"/>
    <dgm:cxn modelId="{04914500-90A7-4DB0-B3C9-C18974D49F38}" type="presParOf" srcId="{CAB77B79-038A-409C-AB02-B0B5CCE0CAB5}" destId="{9B86E59F-A214-41BA-87F9-3434DD882F8F}" srcOrd="5" destOrd="0" presId="urn:microsoft.com/office/officeart/2008/layout/LinedList"/>
    <dgm:cxn modelId="{9E1C62F9-841D-4CDF-B560-FD41C275B8B4}" type="presParOf" srcId="{9B86E59F-A214-41BA-87F9-3434DD882F8F}" destId="{904DFC4C-E265-4AB5-BEA0-542CF81D6921}" srcOrd="0" destOrd="0" presId="urn:microsoft.com/office/officeart/2008/layout/LinedList"/>
    <dgm:cxn modelId="{DC9F755E-87D8-4EC9-B609-9C0E9A9932BD}" type="presParOf" srcId="{9B86E59F-A214-41BA-87F9-3434DD882F8F}" destId="{DF533C88-FDD8-4D59-AE72-36C5B44BC6EF}" srcOrd="1" destOrd="0" presId="urn:microsoft.com/office/officeart/2008/layout/LinedList"/>
    <dgm:cxn modelId="{2458CD9E-D66C-41F1-80D0-691CAC06CB10}" type="presParOf" srcId="{CAB77B79-038A-409C-AB02-B0B5CCE0CAB5}" destId="{A5E2DE71-1BFA-4749-83E1-2E8654D77439}" srcOrd="6" destOrd="0" presId="urn:microsoft.com/office/officeart/2008/layout/LinedList"/>
    <dgm:cxn modelId="{11104AD7-B9A8-451C-A645-2DF97DF9A308}" type="presParOf" srcId="{CAB77B79-038A-409C-AB02-B0B5CCE0CAB5}" destId="{BEC4FA5D-C01B-4A22-9D90-4DFC9B1643E2}" srcOrd="7" destOrd="0" presId="urn:microsoft.com/office/officeart/2008/layout/LinedList"/>
    <dgm:cxn modelId="{028EC908-B849-45FE-8B87-1FE56CAF1391}" type="presParOf" srcId="{BEC4FA5D-C01B-4A22-9D90-4DFC9B1643E2}" destId="{D1A3DD4C-3448-4D18-A979-BDAEE01B940A}" srcOrd="0" destOrd="0" presId="urn:microsoft.com/office/officeart/2008/layout/LinedList"/>
    <dgm:cxn modelId="{FBD07DBB-EFF5-4FE6-8FDA-C9C77F53E79D}" type="presParOf" srcId="{BEC4FA5D-C01B-4A22-9D90-4DFC9B1643E2}" destId="{163388DD-78EC-4F2D-B8A6-E8099F321A16}" srcOrd="1" destOrd="0" presId="urn:microsoft.com/office/officeart/2008/layout/LinedList"/>
    <dgm:cxn modelId="{5B32A19F-C3E4-40A8-BB9E-B32B8154A119}" type="presParOf" srcId="{CAB77B79-038A-409C-AB02-B0B5CCE0CAB5}" destId="{E6D4D347-A256-40EA-8D70-DEACB2BADD1B}" srcOrd="8" destOrd="0" presId="urn:microsoft.com/office/officeart/2008/layout/LinedList"/>
    <dgm:cxn modelId="{6554193E-68C0-4E60-8FB9-0B312A08531F}" type="presParOf" srcId="{CAB77B79-038A-409C-AB02-B0B5CCE0CAB5}" destId="{2FC2CF58-7FC8-4A7B-9BDE-60E73755A155}" srcOrd="9" destOrd="0" presId="urn:microsoft.com/office/officeart/2008/layout/LinedList"/>
    <dgm:cxn modelId="{8A522353-BD65-4C25-A851-B896B0D23993}" type="presParOf" srcId="{2FC2CF58-7FC8-4A7B-9BDE-60E73755A155}" destId="{ABA071C8-77FF-4C11-88AA-9D07D6C767C2}" srcOrd="0" destOrd="0" presId="urn:microsoft.com/office/officeart/2008/layout/LinedList"/>
    <dgm:cxn modelId="{B2865EE8-E3B0-4897-8E70-70875EF5CC70}" type="presParOf" srcId="{2FC2CF58-7FC8-4A7B-9BDE-60E73755A155}" destId="{D9509893-CA73-4E61-B391-EBB74071EEFD}" srcOrd="1" destOrd="0" presId="urn:microsoft.com/office/officeart/2008/layout/LinedList"/>
    <dgm:cxn modelId="{1B5A7131-61FF-45BC-8AA1-5427672597C7}" type="presParOf" srcId="{CAB77B79-038A-409C-AB02-B0B5CCE0CAB5}" destId="{B073B7BB-3FD0-4A80-9078-5CD7D94D9583}" srcOrd="10" destOrd="0" presId="urn:microsoft.com/office/officeart/2008/layout/LinedList"/>
    <dgm:cxn modelId="{9F5EDF57-E5E9-45B0-BF78-F6A26397AD8B}" type="presParOf" srcId="{CAB77B79-038A-409C-AB02-B0B5CCE0CAB5}" destId="{1592ACB9-7021-40A6-AC32-B5001B038B70}" srcOrd="11" destOrd="0" presId="urn:microsoft.com/office/officeart/2008/layout/LinedList"/>
    <dgm:cxn modelId="{0CD76E35-D20B-4473-B923-381225DE8270}" type="presParOf" srcId="{1592ACB9-7021-40A6-AC32-B5001B038B70}" destId="{9A227AC8-6FF8-4342-BB02-654F35EFD52D}" srcOrd="0" destOrd="0" presId="urn:microsoft.com/office/officeart/2008/layout/LinedList"/>
    <dgm:cxn modelId="{0939AFDF-CB26-4722-A55B-CAEE92145AD1}" type="presParOf" srcId="{1592ACB9-7021-40A6-AC32-B5001B038B70}" destId="{0B78833C-B649-4E9D-A80D-CFEE4E2C270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A751DC0-51B4-45BB-A13C-CEED822B7779}"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05D8644A-D178-464A-B46E-B31978E15D00}">
      <dgm:prSet/>
      <dgm:spPr/>
      <dgm:t>
        <a:bodyPr/>
        <a:lstStyle/>
        <a:p>
          <a:pPr>
            <a:lnSpc>
              <a:spcPct val="100000"/>
            </a:lnSpc>
          </a:pPr>
          <a:r>
            <a:rPr lang="en-US"/>
            <a:t>Board Role: Governance, strategic direction, oversight</a:t>
          </a:r>
        </a:p>
      </dgm:t>
    </dgm:pt>
    <dgm:pt modelId="{53FA1A2C-3208-46F0-BA32-0FF40CCEEEA2}" type="parTrans" cxnId="{D7393F86-B34A-4A5F-A02B-527E3FE99551}">
      <dgm:prSet/>
      <dgm:spPr/>
      <dgm:t>
        <a:bodyPr/>
        <a:lstStyle/>
        <a:p>
          <a:endParaRPr lang="en-US"/>
        </a:p>
      </dgm:t>
    </dgm:pt>
    <dgm:pt modelId="{505B383E-BA2E-487F-A43F-56858F0170E5}" type="sibTrans" cxnId="{D7393F86-B34A-4A5F-A02B-527E3FE99551}">
      <dgm:prSet/>
      <dgm:spPr/>
      <dgm:t>
        <a:bodyPr/>
        <a:lstStyle/>
        <a:p>
          <a:pPr>
            <a:lnSpc>
              <a:spcPct val="100000"/>
            </a:lnSpc>
          </a:pPr>
          <a:endParaRPr lang="en-US"/>
        </a:p>
      </dgm:t>
    </dgm:pt>
    <dgm:pt modelId="{B9BB0106-56E1-496A-BF2E-EE2FCA598197}">
      <dgm:prSet/>
      <dgm:spPr/>
      <dgm:t>
        <a:bodyPr/>
        <a:lstStyle/>
        <a:p>
          <a:pPr>
            <a:lnSpc>
              <a:spcPct val="100000"/>
            </a:lnSpc>
          </a:pPr>
          <a:r>
            <a:rPr lang="en-US"/>
            <a:t>Staff Role: Day-to-day management and implementation</a:t>
          </a:r>
        </a:p>
      </dgm:t>
    </dgm:pt>
    <dgm:pt modelId="{6E2D88D0-39FA-4433-B0D6-230BD7D99AE6}" type="parTrans" cxnId="{98C80E8E-494F-4757-9126-6FDF1904AA09}">
      <dgm:prSet/>
      <dgm:spPr/>
      <dgm:t>
        <a:bodyPr/>
        <a:lstStyle/>
        <a:p>
          <a:endParaRPr lang="en-US"/>
        </a:p>
      </dgm:t>
    </dgm:pt>
    <dgm:pt modelId="{D29C57F8-5E97-4118-8C3A-0A36CD3FE59C}" type="sibTrans" cxnId="{98C80E8E-494F-4757-9126-6FDF1904AA09}">
      <dgm:prSet/>
      <dgm:spPr/>
      <dgm:t>
        <a:bodyPr/>
        <a:lstStyle/>
        <a:p>
          <a:pPr>
            <a:lnSpc>
              <a:spcPct val="100000"/>
            </a:lnSpc>
          </a:pPr>
          <a:endParaRPr lang="en-US"/>
        </a:p>
      </dgm:t>
    </dgm:pt>
    <dgm:pt modelId="{D2BE20F9-B21C-495B-82A3-C10585922384}">
      <dgm:prSet/>
      <dgm:spPr/>
      <dgm:t>
        <a:bodyPr/>
        <a:lstStyle/>
        <a:p>
          <a:pPr>
            <a:lnSpc>
              <a:spcPct val="100000"/>
            </a:lnSpc>
          </a:pPr>
          <a:r>
            <a:rPr lang="en-US"/>
            <a:t>Board and staff roles are complementary</a:t>
          </a:r>
        </a:p>
      </dgm:t>
    </dgm:pt>
    <dgm:pt modelId="{AD384F80-A80D-40DD-BAE1-29D7CBAB8673}" type="parTrans" cxnId="{36ECC93B-9250-4924-A79A-27526C5638D4}">
      <dgm:prSet/>
      <dgm:spPr/>
      <dgm:t>
        <a:bodyPr/>
        <a:lstStyle/>
        <a:p>
          <a:endParaRPr lang="en-US"/>
        </a:p>
      </dgm:t>
    </dgm:pt>
    <dgm:pt modelId="{109831C9-F6EB-4D10-9FC4-27FC71EAF6C9}" type="sibTrans" cxnId="{36ECC93B-9250-4924-A79A-27526C5638D4}">
      <dgm:prSet/>
      <dgm:spPr/>
      <dgm:t>
        <a:bodyPr/>
        <a:lstStyle/>
        <a:p>
          <a:pPr>
            <a:lnSpc>
              <a:spcPct val="100000"/>
            </a:lnSpc>
          </a:pPr>
          <a:endParaRPr lang="en-US"/>
        </a:p>
      </dgm:t>
    </dgm:pt>
    <dgm:pt modelId="{316B8974-1738-4884-AAB0-B99836E50597}">
      <dgm:prSet/>
      <dgm:spPr/>
      <dgm:t>
        <a:bodyPr/>
        <a:lstStyle/>
        <a:p>
          <a:pPr>
            <a:lnSpc>
              <a:spcPct val="100000"/>
            </a:lnSpc>
          </a:pPr>
          <a:r>
            <a:rPr lang="en-US"/>
            <a:t>Clear role definition strengthens succession planning</a:t>
          </a:r>
        </a:p>
      </dgm:t>
    </dgm:pt>
    <dgm:pt modelId="{0AA178F0-B851-45A0-901B-C88D8ECB6231}" type="parTrans" cxnId="{C5D509B8-5461-4A9B-9340-34D2B1365F07}">
      <dgm:prSet/>
      <dgm:spPr/>
      <dgm:t>
        <a:bodyPr/>
        <a:lstStyle/>
        <a:p>
          <a:endParaRPr lang="en-US"/>
        </a:p>
      </dgm:t>
    </dgm:pt>
    <dgm:pt modelId="{03949135-33BD-42FF-8966-EED757F9A533}" type="sibTrans" cxnId="{C5D509B8-5461-4A9B-9340-34D2B1365F07}">
      <dgm:prSet/>
      <dgm:spPr/>
      <dgm:t>
        <a:bodyPr/>
        <a:lstStyle/>
        <a:p>
          <a:endParaRPr lang="en-US"/>
        </a:p>
      </dgm:t>
    </dgm:pt>
    <dgm:pt modelId="{BE269B9E-0FF1-4AD6-8EAC-099CDD31B656}" type="pres">
      <dgm:prSet presAssocID="{AA751DC0-51B4-45BB-A13C-CEED822B7779}" presName="root" presStyleCnt="0">
        <dgm:presLayoutVars>
          <dgm:dir/>
          <dgm:resizeHandles val="exact"/>
        </dgm:presLayoutVars>
      </dgm:prSet>
      <dgm:spPr/>
    </dgm:pt>
    <dgm:pt modelId="{58537537-916F-4AE9-A4CC-6971FCEE7B41}" type="pres">
      <dgm:prSet presAssocID="{AA751DC0-51B4-45BB-A13C-CEED822B7779}" presName="container" presStyleCnt="0">
        <dgm:presLayoutVars>
          <dgm:dir/>
          <dgm:resizeHandles val="exact"/>
        </dgm:presLayoutVars>
      </dgm:prSet>
      <dgm:spPr/>
    </dgm:pt>
    <dgm:pt modelId="{2A3DACC7-2DA0-4F70-ACB8-3DC326A0C4DC}" type="pres">
      <dgm:prSet presAssocID="{05D8644A-D178-464A-B46E-B31978E15D00}" presName="compNode" presStyleCnt="0"/>
      <dgm:spPr/>
    </dgm:pt>
    <dgm:pt modelId="{B67B0188-0923-4D3D-8B1E-7FE7B84986A1}" type="pres">
      <dgm:prSet presAssocID="{05D8644A-D178-464A-B46E-B31978E15D00}" presName="iconBgRect" presStyleLbl="bgShp" presStyleIdx="0" presStyleCnt="4"/>
      <dgm:spPr/>
    </dgm:pt>
    <dgm:pt modelId="{8345EC8B-C79B-4379-9EE8-01263F330188}" type="pres">
      <dgm:prSet presAssocID="{05D8644A-D178-464A-B46E-B31978E15D0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ierarchy"/>
        </a:ext>
      </dgm:extLst>
    </dgm:pt>
    <dgm:pt modelId="{A5FEF6B4-5AB6-4D28-A9EC-7DB1B33F348A}" type="pres">
      <dgm:prSet presAssocID="{05D8644A-D178-464A-B46E-B31978E15D00}" presName="spaceRect" presStyleCnt="0"/>
      <dgm:spPr/>
    </dgm:pt>
    <dgm:pt modelId="{6217D328-85E6-46D8-9357-6FD68CC784EC}" type="pres">
      <dgm:prSet presAssocID="{05D8644A-D178-464A-B46E-B31978E15D00}" presName="textRect" presStyleLbl="revTx" presStyleIdx="0" presStyleCnt="4">
        <dgm:presLayoutVars>
          <dgm:chMax val="1"/>
          <dgm:chPref val="1"/>
        </dgm:presLayoutVars>
      </dgm:prSet>
      <dgm:spPr/>
    </dgm:pt>
    <dgm:pt modelId="{CB870ACB-780B-431D-8939-56EEE5EBEBA3}" type="pres">
      <dgm:prSet presAssocID="{505B383E-BA2E-487F-A43F-56858F0170E5}" presName="sibTrans" presStyleLbl="sibTrans2D1" presStyleIdx="0" presStyleCnt="0"/>
      <dgm:spPr/>
    </dgm:pt>
    <dgm:pt modelId="{4F46A22C-E6AA-42A3-B522-CF56FE99F268}" type="pres">
      <dgm:prSet presAssocID="{B9BB0106-56E1-496A-BF2E-EE2FCA598197}" presName="compNode" presStyleCnt="0"/>
      <dgm:spPr/>
    </dgm:pt>
    <dgm:pt modelId="{EB235AE5-6DF3-4DE4-A722-BF8BE58870DA}" type="pres">
      <dgm:prSet presAssocID="{B9BB0106-56E1-496A-BF2E-EE2FCA598197}" presName="iconBgRect" presStyleLbl="bgShp" presStyleIdx="1" presStyleCnt="4"/>
      <dgm:spPr/>
    </dgm:pt>
    <dgm:pt modelId="{FDD6756C-D67C-4742-8763-06EB14324DE9}" type="pres">
      <dgm:prSet presAssocID="{B9BB0106-56E1-496A-BF2E-EE2FCA59819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Flowchart"/>
        </a:ext>
      </dgm:extLst>
    </dgm:pt>
    <dgm:pt modelId="{F66449FE-9B72-4BF9-847A-5979EED13865}" type="pres">
      <dgm:prSet presAssocID="{B9BB0106-56E1-496A-BF2E-EE2FCA598197}" presName="spaceRect" presStyleCnt="0"/>
      <dgm:spPr/>
    </dgm:pt>
    <dgm:pt modelId="{7E17B4B2-73C0-46E0-B3EE-6D8512BA438D}" type="pres">
      <dgm:prSet presAssocID="{B9BB0106-56E1-496A-BF2E-EE2FCA598197}" presName="textRect" presStyleLbl="revTx" presStyleIdx="1" presStyleCnt="4">
        <dgm:presLayoutVars>
          <dgm:chMax val="1"/>
          <dgm:chPref val="1"/>
        </dgm:presLayoutVars>
      </dgm:prSet>
      <dgm:spPr/>
    </dgm:pt>
    <dgm:pt modelId="{A96FDEBB-79DD-4D05-A2C2-7269371A789E}" type="pres">
      <dgm:prSet presAssocID="{D29C57F8-5E97-4118-8C3A-0A36CD3FE59C}" presName="sibTrans" presStyleLbl="sibTrans2D1" presStyleIdx="0" presStyleCnt="0"/>
      <dgm:spPr/>
    </dgm:pt>
    <dgm:pt modelId="{4B1AE232-BC16-49A6-B513-98ACE0CD8EC8}" type="pres">
      <dgm:prSet presAssocID="{D2BE20F9-B21C-495B-82A3-C10585922384}" presName="compNode" presStyleCnt="0"/>
      <dgm:spPr/>
    </dgm:pt>
    <dgm:pt modelId="{3ECA08CC-3452-4E7C-9ED8-9A86E7405DD1}" type="pres">
      <dgm:prSet presAssocID="{D2BE20F9-B21C-495B-82A3-C10585922384}" presName="iconBgRect" presStyleLbl="bgShp" presStyleIdx="2" presStyleCnt="4"/>
      <dgm:spPr/>
    </dgm:pt>
    <dgm:pt modelId="{D00D57BF-C8F0-4FC6-AAED-8C9EB889572D}" type="pres">
      <dgm:prSet presAssocID="{D2BE20F9-B21C-495B-82A3-C1058592238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Users"/>
        </a:ext>
      </dgm:extLst>
    </dgm:pt>
    <dgm:pt modelId="{9D9304E2-C425-484A-92E2-BC15CD003587}" type="pres">
      <dgm:prSet presAssocID="{D2BE20F9-B21C-495B-82A3-C10585922384}" presName="spaceRect" presStyleCnt="0"/>
      <dgm:spPr/>
    </dgm:pt>
    <dgm:pt modelId="{990F8CAB-983A-4AAE-ADA4-E3CE3993B4AF}" type="pres">
      <dgm:prSet presAssocID="{D2BE20F9-B21C-495B-82A3-C10585922384}" presName="textRect" presStyleLbl="revTx" presStyleIdx="2" presStyleCnt="4">
        <dgm:presLayoutVars>
          <dgm:chMax val="1"/>
          <dgm:chPref val="1"/>
        </dgm:presLayoutVars>
      </dgm:prSet>
      <dgm:spPr/>
    </dgm:pt>
    <dgm:pt modelId="{6B360759-623A-46FC-B0DD-F2DA541DE72B}" type="pres">
      <dgm:prSet presAssocID="{109831C9-F6EB-4D10-9FC4-27FC71EAF6C9}" presName="sibTrans" presStyleLbl="sibTrans2D1" presStyleIdx="0" presStyleCnt="0"/>
      <dgm:spPr/>
    </dgm:pt>
    <dgm:pt modelId="{2BDAAFE1-606C-4C6C-B256-C6DD3C5B543D}" type="pres">
      <dgm:prSet presAssocID="{316B8974-1738-4884-AAB0-B99836E50597}" presName="compNode" presStyleCnt="0"/>
      <dgm:spPr/>
    </dgm:pt>
    <dgm:pt modelId="{AD064727-00FF-4323-8565-97BCFA49348A}" type="pres">
      <dgm:prSet presAssocID="{316B8974-1738-4884-AAB0-B99836E50597}" presName="iconBgRect" presStyleLbl="bgShp" presStyleIdx="3" presStyleCnt="4"/>
      <dgm:spPr/>
    </dgm:pt>
    <dgm:pt modelId="{0799E64E-232A-4333-9502-2476148AFDDF}" type="pres">
      <dgm:prSet presAssocID="{316B8974-1738-4884-AAB0-B99836E5059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Meeting"/>
        </a:ext>
      </dgm:extLst>
    </dgm:pt>
    <dgm:pt modelId="{D2801B15-CA64-431B-AED9-F7B7F631A353}" type="pres">
      <dgm:prSet presAssocID="{316B8974-1738-4884-AAB0-B99836E50597}" presName="spaceRect" presStyleCnt="0"/>
      <dgm:spPr/>
    </dgm:pt>
    <dgm:pt modelId="{590A3F9E-A686-481B-937F-A5B3959846C0}" type="pres">
      <dgm:prSet presAssocID="{316B8974-1738-4884-AAB0-B99836E50597}" presName="textRect" presStyleLbl="revTx" presStyleIdx="3" presStyleCnt="4">
        <dgm:presLayoutVars>
          <dgm:chMax val="1"/>
          <dgm:chPref val="1"/>
        </dgm:presLayoutVars>
      </dgm:prSet>
      <dgm:spPr/>
    </dgm:pt>
  </dgm:ptLst>
  <dgm:cxnLst>
    <dgm:cxn modelId="{BE40CA1F-428B-4BEA-89B6-EA976EE33700}" type="presOf" srcId="{AA751DC0-51B4-45BB-A13C-CEED822B7779}" destId="{BE269B9E-0FF1-4AD6-8EAC-099CDD31B656}" srcOrd="0" destOrd="0" presId="urn:microsoft.com/office/officeart/2018/2/layout/IconCircleList"/>
    <dgm:cxn modelId="{36ECC93B-9250-4924-A79A-27526C5638D4}" srcId="{AA751DC0-51B4-45BB-A13C-CEED822B7779}" destId="{D2BE20F9-B21C-495B-82A3-C10585922384}" srcOrd="2" destOrd="0" parTransId="{AD384F80-A80D-40DD-BAE1-29D7CBAB8673}" sibTransId="{109831C9-F6EB-4D10-9FC4-27FC71EAF6C9}"/>
    <dgm:cxn modelId="{045C2844-3F82-4E59-9DC7-C53DBB831839}" type="presOf" srcId="{05D8644A-D178-464A-B46E-B31978E15D00}" destId="{6217D328-85E6-46D8-9357-6FD68CC784EC}" srcOrd="0" destOrd="0" presId="urn:microsoft.com/office/officeart/2018/2/layout/IconCircleList"/>
    <dgm:cxn modelId="{CD982371-F1AD-4842-8A2B-A84A933DC822}" type="presOf" srcId="{316B8974-1738-4884-AAB0-B99836E50597}" destId="{590A3F9E-A686-481B-937F-A5B3959846C0}" srcOrd="0" destOrd="0" presId="urn:microsoft.com/office/officeart/2018/2/layout/IconCircleList"/>
    <dgm:cxn modelId="{5E78D057-2787-43D8-B625-C7C511E2656D}" type="presOf" srcId="{D29C57F8-5E97-4118-8C3A-0A36CD3FE59C}" destId="{A96FDEBB-79DD-4D05-A2C2-7269371A789E}" srcOrd="0" destOrd="0" presId="urn:microsoft.com/office/officeart/2018/2/layout/IconCircleList"/>
    <dgm:cxn modelId="{D7393F86-B34A-4A5F-A02B-527E3FE99551}" srcId="{AA751DC0-51B4-45BB-A13C-CEED822B7779}" destId="{05D8644A-D178-464A-B46E-B31978E15D00}" srcOrd="0" destOrd="0" parTransId="{53FA1A2C-3208-46F0-BA32-0FF40CCEEEA2}" sibTransId="{505B383E-BA2E-487F-A43F-56858F0170E5}"/>
    <dgm:cxn modelId="{98C80E8E-494F-4757-9126-6FDF1904AA09}" srcId="{AA751DC0-51B4-45BB-A13C-CEED822B7779}" destId="{B9BB0106-56E1-496A-BF2E-EE2FCA598197}" srcOrd="1" destOrd="0" parTransId="{6E2D88D0-39FA-4433-B0D6-230BD7D99AE6}" sibTransId="{D29C57F8-5E97-4118-8C3A-0A36CD3FE59C}"/>
    <dgm:cxn modelId="{C5D509B8-5461-4A9B-9340-34D2B1365F07}" srcId="{AA751DC0-51B4-45BB-A13C-CEED822B7779}" destId="{316B8974-1738-4884-AAB0-B99836E50597}" srcOrd="3" destOrd="0" parTransId="{0AA178F0-B851-45A0-901B-C88D8ECB6231}" sibTransId="{03949135-33BD-42FF-8966-EED757F9A533}"/>
    <dgm:cxn modelId="{E5CF82E6-7C70-4798-B3BA-C32DE5DCE6C8}" type="presOf" srcId="{B9BB0106-56E1-496A-BF2E-EE2FCA598197}" destId="{7E17B4B2-73C0-46E0-B3EE-6D8512BA438D}" srcOrd="0" destOrd="0" presId="urn:microsoft.com/office/officeart/2018/2/layout/IconCircleList"/>
    <dgm:cxn modelId="{A3D524EE-C381-4F77-BC08-F0B16C7598E4}" type="presOf" srcId="{109831C9-F6EB-4D10-9FC4-27FC71EAF6C9}" destId="{6B360759-623A-46FC-B0DD-F2DA541DE72B}" srcOrd="0" destOrd="0" presId="urn:microsoft.com/office/officeart/2018/2/layout/IconCircleList"/>
    <dgm:cxn modelId="{98D3ABF1-5E31-4B01-9100-F55986469E13}" type="presOf" srcId="{505B383E-BA2E-487F-A43F-56858F0170E5}" destId="{CB870ACB-780B-431D-8939-56EEE5EBEBA3}" srcOrd="0" destOrd="0" presId="urn:microsoft.com/office/officeart/2018/2/layout/IconCircleList"/>
    <dgm:cxn modelId="{A83906F2-19B6-4EB1-BD1E-B4905760B2D9}" type="presOf" srcId="{D2BE20F9-B21C-495B-82A3-C10585922384}" destId="{990F8CAB-983A-4AAE-ADA4-E3CE3993B4AF}" srcOrd="0" destOrd="0" presId="urn:microsoft.com/office/officeart/2018/2/layout/IconCircleList"/>
    <dgm:cxn modelId="{DC399F30-0121-47E5-BEFE-7DFC0D22E1E4}" type="presParOf" srcId="{BE269B9E-0FF1-4AD6-8EAC-099CDD31B656}" destId="{58537537-916F-4AE9-A4CC-6971FCEE7B41}" srcOrd="0" destOrd="0" presId="urn:microsoft.com/office/officeart/2018/2/layout/IconCircleList"/>
    <dgm:cxn modelId="{C33E44CD-4A3B-4CBF-AEC2-A9AFD26D3F59}" type="presParOf" srcId="{58537537-916F-4AE9-A4CC-6971FCEE7B41}" destId="{2A3DACC7-2DA0-4F70-ACB8-3DC326A0C4DC}" srcOrd="0" destOrd="0" presId="urn:microsoft.com/office/officeart/2018/2/layout/IconCircleList"/>
    <dgm:cxn modelId="{A244BC29-852B-4172-A9A6-B155F99D0923}" type="presParOf" srcId="{2A3DACC7-2DA0-4F70-ACB8-3DC326A0C4DC}" destId="{B67B0188-0923-4D3D-8B1E-7FE7B84986A1}" srcOrd="0" destOrd="0" presId="urn:microsoft.com/office/officeart/2018/2/layout/IconCircleList"/>
    <dgm:cxn modelId="{8E9A55F4-2A21-4B19-B45F-BE2FA3765FC0}" type="presParOf" srcId="{2A3DACC7-2DA0-4F70-ACB8-3DC326A0C4DC}" destId="{8345EC8B-C79B-4379-9EE8-01263F330188}" srcOrd="1" destOrd="0" presId="urn:microsoft.com/office/officeart/2018/2/layout/IconCircleList"/>
    <dgm:cxn modelId="{074B331D-258A-42A5-A61D-F53A0C1D45F0}" type="presParOf" srcId="{2A3DACC7-2DA0-4F70-ACB8-3DC326A0C4DC}" destId="{A5FEF6B4-5AB6-4D28-A9EC-7DB1B33F348A}" srcOrd="2" destOrd="0" presId="urn:microsoft.com/office/officeart/2018/2/layout/IconCircleList"/>
    <dgm:cxn modelId="{82ABD4A6-BAF9-4022-8941-3D32A8E4AAD8}" type="presParOf" srcId="{2A3DACC7-2DA0-4F70-ACB8-3DC326A0C4DC}" destId="{6217D328-85E6-46D8-9357-6FD68CC784EC}" srcOrd="3" destOrd="0" presId="urn:microsoft.com/office/officeart/2018/2/layout/IconCircleList"/>
    <dgm:cxn modelId="{14334354-7480-4A20-A8D3-722DF88FAAE3}" type="presParOf" srcId="{58537537-916F-4AE9-A4CC-6971FCEE7B41}" destId="{CB870ACB-780B-431D-8939-56EEE5EBEBA3}" srcOrd="1" destOrd="0" presId="urn:microsoft.com/office/officeart/2018/2/layout/IconCircleList"/>
    <dgm:cxn modelId="{19684973-B5AB-4D5B-BB78-DA54E3D79287}" type="presParOf" srcId="{58537537-916F-4AE9-A4CC-6971FCEE7B41}" destId="{4F46A22C-E6AA-42A3-B522-CF56FE99F268}" srcOrd="2" destOrd="0" presId="urn:microsoft.com/office/officeart/2018/2/layout/IconCircleList"/>
    <dgm:cxn modelId="{027DA2DB-CC3D-46B4-9C3F-211A3663B86F}" type="presParOf" srcId="{4F46A22C-E6AA-42A3-B522-CF56FE99F268}" destId="{EB235AE5-6DF3-4DE4-A722-BF8BE58870DA}" srcOrd="0" destOrd="0" presId="urn:microsoft.com/office/officeart/2018/2/layout/IconCircleList"/>
    <dgm:cxn modelId="{3C4A2FBE-F11E-4D33-8917-6BBB0B8F7BE2}" type="presParOf" srcId="{4F46A22C-E6AA-42A3-B522-CF56FE99F268}" destId="{FDD6756C-D67C-4742-8763-06EB14324DE9}" srcOrd="1" destOrd="0" presId="urn:microsoft.com/office/officeart/2018/2/layout/IconCircleList"/>
    <dgm:cxn modelId="{60D61013-E000-4855-919C-62E39519D9F6}" type="presParOf" srcId="{4F46A22C-E6AA-42A3-B522-CF56FE99F268}" destId="{F66449FE-9B72-4BF9-847A-5979EED13865}" srcOrd="2" destOrd="0" presId="urn:microsoft.com/office/officeart/2018/2/layout/IconCircleList"/>
    <dgm:cxn modelId="{F1612834-01FB-41DD-A631-4209ACA4B665}" type="presParOf" srcId="{4F46A22C-E6AA-42A3-B522-CF56FE99F268}" destId="{7E17B4B2-73C0-46E0-B3EE-6D8512BA438D}" srcOrd="3" destOrd="0" presId="urn:microsoft.com/office/officeart/2018/2/layout/IconCircleList"/>
    <dgm:cxn modelId="{CC770C76-99CC-4E99-B2AB-FF9C1FCFDE8F}" type="presParOf" srcId="{58537537-916F-4AE9-A4CC-6971FCEE7B41}" destId="{A96FDEBB-79DD-4D05-A2C2-7269371A789E}" srcOrd="3" destOrd="0" presId="urn:microsoft.com/office/officeart/2018/2/layout/IconCircleList"/>
    <dgm:cxn modelId="{03D069DD-6457-405E-B095-DB4CEA1D8DC2}" type="presParOf" srcId="{58537537-916F-4AE9-A4CC-6971FCEE7B41}" destId="{4B1AE232-BC16-49A6-B513-98ACE0CD8EC8}" srcOrd="4" destOrd="0" presId="urn:microsoft.com/office/officeart/2018/2/layout/IconCircleList"/>
    <dgm:cxn modelId="{D8A2071F-2D88-427A-8538-65DC097DE48A}" type="presParOf" srcId="{4B1AE232-BC16-49A6-B513-98ACE0CD8EC8}" destId="{3ECA08CC-3452-4E7C-9ED8-9A86E7405DD1}" srcOrd="0" destOrd="0" presId="urn:microsoft.com/office/officeart/2018/2/layout/IconCircleList"/>
    <dgm:cxn modelId="{FF6CB2F4-B48F-4FE1-94D9-4226350CAD0C}" type="presParOf" srcId="{4B1AE232-BC16-49A6-B513-98ACE0CD8EC8}" destId="{D00D57BF-C8F0-4FC6-AAED-8C9EB889572D}" srcOrd="1" destOrd="0" presId="urn:microsoft.com/office/officeart/2018/2/layout/IconCircleList"/>
    <dgm:cxn modelId="{6229E443-9188-4F95-BB9B-FEC214993C65}" type="presParOf" srcId="{4B1AE232-BC16-49A6-B513-98ACE0CD8EC8}" destId="{9D9304E2-C425-484A-92E2-BC15CD003587}" srcOrd="2" destOrd="0" presId="urn:microsoft.com/office/officeart/2018/2/layout/IconCircleList"/>
    <dgm:cxn modelId="{651C79AB-A1E8-4D13-864E-7938B364711B}" type="presParOf" srcId="{4B1AE232-BC16-49A6-B513-98ACE0CD8EC8}" destId="{990F8CAB-983A-4AAE-ADA4-E3CE3993B4AF}" srcOrd="3" destOrd="0" presId="urn:microsoft.com/office/officeart/2018/2/layout/IconCircleList"/>
    <dgm:cxn modelId="{4075DD6B-7EB0-4B00-AD9E-5F26F188F0A9}" type="presParOf" srcId="{58537537-916F-4AE9-A4CC-6971FCEE7B41}" destId="{6B360759-623A-46FC-B0DD-F2DA541DE72B}" srcOrd="5" destOrd="0" presId="urn:microsoft.com/office/officeart/2018/2/layout/IconCircleList"/>
    <dgm:cxn modelId="{4C1D40BF-08C6-4062-9B24-DD0F12BFBF42}" type="presParOf" srcId="{58537537-916F-4AE9-A4CC-6971FCEE7B41}" destId="{2BDAAFE1-606C-4C6C-B256-C6DD3C5B543D}" srcOrd="6" destOrd="0" presId="urn:microsoft.com/office/officeart/2018/2/layout/IconCircleList"/>
    <dgm:cxn modelId="{E52CC65A-F527-426E-8154-4E677CB187C9}" type="presParOf" srcId="{2BDAAFE1-606C-4C6C-B256-C6DD3C5B543D}" destId="{AD064727-00FF-4323-8565-97BCFA49348A}" srcOrd="0" destOrd="0" presId="urn:microsoft.com/office/officeart/2018/2/layout/IconCircleList"/>
    <dgm:cxn modelId="{72F69BCA-E421-41C5-8AA2-9F68C8C179E4}" type="presParOf" srcId="{2BDAAFE1-606C-4C6C-B256-C6DD3C5B543D}" destId="{0799E64E-232A-4333-9502-2476148AFDDF}" srcOrd="1" destOrd="0" presId="urn:microsoft.com/office/officeart/2018/2/layout/IconCircleList"/>
    <dgm:cxn modelId="{7FC046BF-AEA5-476E-A682-C075A929879F}" type="presParOf" srcId="{2BDAAFE1-606C-4C6C-B256-C6DD3C5B543D}" destId="{D2801B15-CA64-431B-AED9-F7B7F631A353}" srcOrd="2" destOrd="0" presId="urn:microsoft.com/office/officeart/2018/2/layout/IconCircleList"/>
    <dgm:cxn modelId="{6A191EC8-DF2D-419F-A298-B353EF8D938C}" type="presParOf" srcId="{2BDAAFE1-606C-4C6C-B256-C6DD3C5B543D}" destId="{590A3F9E-A686-481B-937F-A5B3959846C0}"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ECECBD7-9B18-4642-BE4F-14CEDB7ED594}"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DFFDAA2F-45A5-42EE-90BB-65446E55F58E}">
      <dgm:prSet/>
      <dgm:spPr/>
      <dgm:t>
        <a:bodyPr/>
        <a:lstStyle/>
        <a:p>
          <a:pPr>
            <a:defRPr cap="all"/>
          </a:pPr>
          <a:r>
            <a:rPr lang="en-US"/>
            <a:t>Succession planning is an ongoing strategic process</a:t>
          </a:r>
        </a:p>
      </dgm:t>
    </dgm:pt>
    <dgm:pt modelId="{E06AF8CC-F224-4B07-954D-B628B34AF47A}" type="parTrans" cxnId="{55161073-1FF7-4723-A917-F2A52424A58E}">
      <dgm:prSet/>
      <dgm:spPr/>
      <dgm:t>
        <a:bodyPr/>
        <a:lstStyle/>
        <a:p>
          <a:endParaRPr lang="en-US"/>
        </a:p>
      </dgm:t>
    </dgm:pt>
    <dgm:pt modelId="{76651052-E6F8-4541-8394-42D9D7DA6E12}" type="sibTrans" cxnId="{55161073-1FF7-4723-A917-F2A52424A58E}">
      <dgm:prSet/>
      <dgm:spPr/>
      <dgm:t>
        <a:bodyPr/>
        <a:lstStyle/>
        <a:p>
          <a:endParaRPr lang="en-US"/>
        </a:p>
      </dgm:t>
    </dgm:pt>
    <dgm:pt modelId="{D90FA565-57D2-492B-918B-7B907A9659EF}">
      <dgm:prSet/>
      <dgm:spPr/>
      <dgm:t>
        <a:bodyPr/>
        <a:lstStyle/>
        <a:p>
          <a:pPr>
            <a:defRPr cap="all"/>
          </a:pPr>
          <a:r>
            <a:rPr lang="en-US"/>
            <a:t>Leadership continuity strengthens organizational impact</a:t>
          </a:r>
        </a:p>
      </dgm:t>
    </dgm:pt>
    <dgm:pt modelId="{2D44AECD-F9FE-47FB-8308-DD7F713B86F1}" type="parTrans" cxnId="{C8AC3D3F-BA00-46FA-8A7F-D1B3CED43075}">
      <dgm:prSet/>
      <dgm:spPr/>
      <dgm:t>
        <a:bodyPr/>
        <a:lstStyle/>
        <a:p>
          <a:endParaRPr lang="en-US"/>
        </a:p>
      </dgm:t>
    </dgm:pt>
    <dgm:pt modelId="{EAF3FC81-220E-467F-AFD6-286563D049F8}" type="sibTrans" cxnId="{C8AC3D3F-BA00-46FA-8A7F-D1B3CED43075}">
      <dgm:prSet/>
      <dgm:spPr/>
      <dgm:t>
        <a:bodyPr/>
        <a:lstStyle/>
        <a:p>
          <a:endParaRPr lang="en-US"/>
        </a:p>
      </dgm:t>
    </dgm:pt>
    <dgm:pt modelId="{059453EB-20A0-4E34-9679-69982CF0FBD8}">
      <dgm:prSet/>
      <dgm:spPr/>
      <dgm:t>
        <a:bodyPr/>
        <a:lstStyle/>
        <a:p>
          <a:pPr>
            <a:defRPr cap="all"/>
          </a:pPr>
          <a:r>
            <a:rPr lang="en-US"/>
            <a:t>Boards and staff have distinct but complementary roles</a:t>
          </a:r>
        </a:p>
      </dgm:t>
    </dgm:pt>
    <dgm:pt modelId="{4181A324-71FA-416A-91F5-69DCB30E3BA1}" type="parTrans" cxnId="{1B3C5FB8-A799-4C18-89BB-AC76B622BCE8}">
      <dgm:prSet/>
      <dgm:spPr/>
      <dgm:t>
        <a:bodyPr/>
        <a:lstStyle/>
        <a:p>
          <a:endParaRPr lang="en-US"/>
        </a:p>
      </dgm:t>
    </dgm:pt>
    <dgm:pt modelId="{F63E900A-D5CB-429F-A2A7-758D17372305}" type="sibTrans" cxnId="{1B3C5FB8-A799-4C18-89BB-AC76B622BCE8}">
      <dgm:prSet/>
      <dgm:spPr/>
      <dgm:t>
        <a:bodyPr/>
        <a:lstStyle/>
        <a:p>
          <a:endParaRPr lang="en-US"/>
        </a:p>
      </dgm:t>
    </dgm:pt>
    <dgm:pt modelId="{9BF638EF-18A7-41A6-9B8E-C90F466F3573}">
      <dgm:prSet/>
      <dgm:spPr/>
      <dgm:t>
        <a:bodyPr/>
        <a:lstStyle/>
        <a:p>
          <a:pPr>
            <a:defRPr cap="all"/>
          </a:pPr>
          <a:r>
            <a:rPr lang="en-US"/>
            <a:t>Leadership development must be intentional</a:t>
          </a:r>
        </a:p>
      </dgm:t>
    </dgm:pt>
    <dgm:pt modelId="{C115E69A-E865-4957-985F-78F7F78B560C}" type="parTrans" cxnId="{ACBCAD03-26D7-4EC7-98F1-78D38573A717}">
      <dgm:prSet/>
      <dgm:spPr/>
      <dgm:t>
        <a:bodyPr/>
        <a:lstStyle/>
        <a:p>
          <a:endParaRPr lang="en-US"/>
        </a:p>
      </dgm:t>
    </dgm:pt>
    <dgm:pt modelId="{47075963-F5F9-4DA9-AFD3-63ECC5F42AC0}" type="sibTrans" cxnId="{ACBCAD03-26D7-4EC7-98F1-78D38573A717}">
      <dgm:prSet/>
      <dgm:spPr/>
      <dgm:t>
        <a:bodyPr/>
        <a:lstStyle/>
        <a:p>
          <a:endParaRPr lang="en-US"/>
        </a:p>
      </dgm:t>
    </dgm:pt>
    <dgm:pt modelId="{95AC7826-DABB-4BB1-AD80-751952A36146}">
      <dgm:prSet/>
      <dgm:spPr/>
      <dgm:t>
        <a:bodyPr/>
        <a:lstStyle/>
        <a:p>
          <a:pPr>
            <a:defRPr cap="all"/>
          </a:pPr>
          <a:r>
            <a:rPr lang="en-US"/>
            <a:t>Strong succession planning builds resilience and sustainability</a:t>
          </a:r>
        </a:p>
      </dgm:t>
    </dgm:pt>
    <dgm:pt modelId="{21117545-04EB-424E-A4AF-4DD3B05D9833}" type="parTrans" cxnId="{14D01D55-8215-45D0-9EF2-7A0D9268F78C}">
      <dgm:prSet/>
      <dgm:spPr/>
      <dgm:t>
        <a:bodyPr/>
        <a:lstStyle/>
        <a:p>
          <a:endParaRPr lang="en-US"/>
        </a:p>
      </dgm:t>
    </dgm:pt>
    <dgm:pt modelId="{0922760E-7BA6-46FC-9E03-8306077C2CF2}" type="sibTrans" cxnId="{14D01D55-8215-45D0-9EF2-7A0D9268F78C}">
      <dgm:prSet/>
      <dgm:spPr/>
      <dgm:t>
        <a:bodyPr/>
        <a:lstStyle/>
        <a:p>
          <a:endParaRPr lang="en-US"/>
        </a:p>
      </dgm:t>
    </dgm:pt>
    <dgm:pt modelId="{A1A1332F-3CC8-4A8D-B27F-612CF627F8B3}" type="pres">
      <dgm:prSet presAssocID="{BECECBD7-9B18-4642-BE4F-14CEDB7ED594}" presName="root" presStyleCnt="0">
        <dgm:presLayoutVars>
          <dgm:dir/>
          <dgm:resizeHandles val="exact"/>
        </dgm:presLayoutVars>
      </dgm:prSet>
      <dgm:spPr/>
    </dgm:pt>
    <dgm:pt modelId="{2A42FC2F-DCFE-41D0-BE2D-FD864C8A57B2}" type="pres">
      <dgm:prSet presAssocID="{DFFDAA2F-45A5-42EE-90BB-65446E55F58E}" presName="compNode" presStyleCnt="0"/>
      <dgm:spPr/>
    </dgm:pt>
    <dgm:pt modelId="{2F709272-E885-4CAB-B28E-46B89A0710DD}" type="pres">
      <dgm:prSet presAssocID="{DFFDAA2F-45A5-42EE-90BB-65446E55F58E}" presName="iconBgRect" presStyleLbl="bgShp" presStyleIdx="0" presStyleCnt="5"/>
      <dgm:spPr>
        <a:prstGeom prst="round2DiagRect">
          <a:avLst>
            <a:gd name="adj1" fmla="val 29727"/>
            <a:gd name="adj2" fmla="val 0"/>
          </a:avLst>
        </a:prstGeom>
      </dgm:spPr>
    </dgm:pt>
    <dgm:pt modelId="{F92E3B98-6AD2-4D9B-A169-7207E8EC213A}" type="pres">
      <dgm:prSet presAssocID="{DFFDAA2F-45A5-42EE-90BB-65446E55F58E}"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eting"/>
        </a:ext>
      </dgm:extLst>
    </dgm:pt>
    <dgm:pt modelId="{890B9A68-564F-48C6-81FF-D480B997BED7}" type="pres">
      <dgm:prSet presAssocID="{DFFDAA2F-45A5-42EE-90BB-65446E55F58E}" presName="spaceRect" presStyleCnt="0"/>
      <dgm:spPr/>
    </dgm:pt>
    <dgm:pt modelId="{C88905EF-6C4E-4649-96E1-F16E8C9245CB}" type="pres">
      <dgm:prSet presAssocID="{DFFDAA2F-45A5-42EE-90BB-65446E55F58E}" presName="textRect" presStyleLbl="revTx" presStyleIdx="0" presStyleCnt="5">
        <dgm:presLayoutVars>
          <dgm:chMax val="1"/>
          <dgm:chPref val="1"/>
        </dgm:presLayoutVars>
      </dgm:prSet>
      <dgm:spPr/>
    </dgm:pt>
    <dgm:pt modelId="{B213B593-423E-4B66-A43E-2A503D162C9B}" type="pres">
      <dgm:prSet presAssocID="{76651052-E6F8-4541-8394-42D9D7DA6E12}" presName="sibTrans" presStyleCnt="0"/>
      <dgm:spPr/>
    </dgm:pt>
    <dgm:pt modelId="{2A327F31-A575-4BFC-AE5F-834B16C7E640}" type="pres">
      <dgm:prSet presAssocID="{D90FA565-57D2-492B-918B-7B907A9659EF}" presName="compNode" presStyleCnt="0"/>
      <dgm:spPr/>
    </dgm:pt>
    <dgm:pt modelId="{B466C3C5-4EDA-410B-9E0B-DDC3A6F4D3D7}" type="pres">
      <dgm:prSet presAssocID="{D90FA565-57D2-492B-918B-7B907A9659EF}" presName="iconBgRect" presStyleLbl="bgShp" presStyleIdx="1" presStyleCnt="5"/>
      <dgm:spPr>
        <a:prstGeom prst="round2DiagRect">
          <a:avLst>
            <a:gd name="adj1" fmla="val 29727"/>
            <a:gd name="adj2" fmla="val 0"/>
          </a:avLst>
        </a:prstGeom>
      </dgm:spPr>
    </dgm:pt>
    <dgm:pt modelId="{EF9E80A9-7C66-4A58-A2DA-7B374776C983}" type="pres">
      <dgm:prSet presAssocID="{D90FA565-57D2-492B-918B-7B907A9659EF}"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s"/>
        </a:ext>
      </dgm:extLst>
    </dgm:pt>
    <dgm:pt modelId="{F8410122-138A-4BC6-BCAD-9341AFFE6E1E}" type="pres">
      <dgm:prSet presAssocID="{D90FA565-57D2-492B-918B-7B907A9659EF}" presName="spaceRect" presStyleCnt="0"/>
      <dgm:spPr/>
    </dgm:pt>
    <dgm:pt modelId="{CA071817-71E0-43FD-B1C0-FF90426C3431}" type="pres">
      <dgm:prSet presAssocID="{D90FA565-57D2-492B-918B-7B907A9659EF}" presName="textRect" presStyleLbl="revTx" presStyleIdx="1" presStyleCnt="5">
        <dgm:presLayoutVars>
          <dgm:chMax val="1"/>
          <dgm:chPref val="1"/>
        </dgm:presLayoutVars>
      </dgm:prSet>
      <dgm:spPr/>
    </dgm:pt>
    <dgm:pt modelId="{8B62F34E-D231-491F-962D-D06A0ADFBFDF}" type="pres">
      <dgm:prSet presAssocID="{EAF3FC81-220E-467F-AFD6-286563D049F8}" presName="sibTrans" presStyleCnt="0"/>
      <dgm:spPr/>
    </dgm:pt>
    <dgm:pt modelId="{B9DB9E18-3D43-4EE8-B2E7-55BAB274C17D}" type="pres">
      <dgm:prSet presAssocID="{059453EB-20A0-4E34-9679-69982CF0FBD8}" presName="compNode" presStyleCnt="0"/>
      <dgm:spPr/>
    </dgm:pt>
    <dgm:pt modelId="{66DDAB44-5AC2-4FA5-8515-32B0EA19B996}" type="pres">
      <dgm:prSet presAssocID="{059453EB-20A0-4E34-9679-69982CF0FBD8}" presName="iconBgRect" presStyleLbl="bgShp" presStyleIdx="2" presStyleCnt="5"/>
      <dgm:spPr>
        <a:prstGeom prst="round2DiagRect">
          <a:avLst>
            <a:gd name="adj1" fmla="val 29727"/>
            <a:gd name="adj2" fmla="val 0"/>
          </a:avLst>
        </a:prstGeom>
      </dgm:spPr>
    </dgm:pt>
    <dgm:pt modelId="{D0D7804E-DB31-4B9F-B3C7-9BB8CA3A72B8}" type="pres">
      <dgm:prSet presAssocID="{059453EB-20A0-4E34-9679-69982CF0FBD8}"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a:ext>
      </dgm:extLst>
    </dgm:pt>
    <dgm:pt modelId="{336F19C6-7F37-4263-9460-EA058CFC2E91}" type="pres">
      <dgm:prSet presAssocID="{059453EB-20A0-4E34-9679-69982CF0FBD8}" presName="spaceRect" presStyleCnt="0"/>
      <dgm:spPr/>
    </dgm:pt>
    <dgm:pt modelId="{BA11232B-220E-4308-A6C8-B956785D9AF0}" type="pres">
      <dgm:prSet presAssocID="{059453EB-20A0-4E34-9679-69982CF0FBD8}" presName="textRect" presStyleLbl="revTx" presStyleIdx="2" presStyleCnt="5">
        <dgm:presLayoutVars>
          <dgm:chMax val="1"/>
          <dgm:chPref val="1"/>
        </dgm:presLayoutVars>
      </dgm:prSet>
      <dgm:spPr/>
    </dgm:pt>
    <dgm:pt modelId="{EEA45140-5264-4BD4-A593-8E847AA9EF9D}" type="pres">
      <dgm:prSet presAssocID="{F63E900A-D5CB-429F-A2A7-758D17372305}" presName="sibTrans" presStyleCnt="0"/>
      <dgm:spPr/>
    </dgm:pt>
    <dgm:pt modelId="{73812270-C01C-4750-8155-DE8613A47526}" type="pres">
      <dgm:prSet presAssocID="{9BF638EF-18A7-41A6-9B8E-C90F466F3573}" presName="compNode" presStyleCnt="0"/>
      <dgm:spPr/>
    </dgm:pt>
    <dgm:pt modelId="{06583694-7ABE-4713-9CDA-028C3F524D55}" type="pres">
      <dgm:prSet presAssocID="{9BF638EF-18A7-41A6-9B8E-C90F466F3573}" presName="iconBgRect" presStyleLbl="bgShp" presStyleIdx="3" presStyleCnt="5"/>
      <dgm:spPr>
        <a:prstGeom prst="round2DiagRect">
          <a:avLst>
            <a:gd name="adj1" fmla="val 29727"/>
            <a:gd name="adj2" fmla="val 0"/>
          </a:avLst>
        </a:prstGeom>
      </dgm:spPr>
    </dgm:pt>
    <dgm:pt modelId="{92493983-35CF-4AA4-B417-959BCEAFBF73}" type="pres">
      <dgm:prSet presAssocID="{9BF638EF-18A7-41A6-9B8E-C90F466F3573}"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0EE452B3-7F22-455C-8664-1DC72CC4EF0C}" type="pres">
      <dgm:prSet presAssocID="{9BF638EF-18A7-41A6-9B8E-C90F466F3573}" presName="spaceRect" presStyleCnt="0"/>
      <dgm:spPr/>
    </dgm:pt>
    <dgm:pt modelId="{7E9454CC-A8F2-41AE-8294-BE03ECA050AB}" type="pres">
      <dgm:prSet presAssocID="{9BF638EF-18A7-41A6-9B8E-C90F466F3573}" presName="textRect" presStyleLbl="revTx" presStyleIdx="3" presStyleCnt="5">
        <dgm:presLayoutVars>
          <dgm:chMax val="1"/>
          <dgm:chPref val="1"/>
        </dgm:presLayoutVars>
      </dgm:prSet>
      <dgm:spPr/>
    </dgm:pt>
    <dgm:pt modelId="{881710A7-E70B-4F32-9BC5-B14131935ACF}" type="pres">
      <dgm:prSet presAssocID="{47075963-F5F9-4DA9-AFD3-63ECC5F42AC0}" presName="sibTrans" presStyleCnt="0"/>
      <dgm:spPr/>
    </dgm:pt>
    <dgm:pt modelId="{8E02CDA7-341E-48F2-8A91-850B49D08898}" type="pres">
      <dgm:prSet presAssocID="{95AC7826-DABB-4BB1-AD80-751952A36146}" presName="compNode" presStyleCnt="0"/>
      <dgm:spPr/>
    </dgm:pt>
    <dgm:pt modelId="{9D4658C7-BBCB-4439-AC60-11C50A89BEC9}" type="pres">
      <dgm:prSet presAssocID="{95AC7826-DABB-4BB1-AD80-751952A36146}" presName="iconBgRect" presStyleLbl="bgShp" presStyleIdx="4" presStyleCnt="5"/>
      <dgm:spPr>
        <a:prstGeom prst="round2DiagRect">
          <a:avLst>
            <a:gd name="adj1" fmla="val 29727"/>
            <a:gd name="adj2" fmla="val 0"/>
          </a:avLst>
        </a:prstGeom>
      </dgm:spPr>
    </dgm:pt>
    <dgm:pt modelId="{86E7DD14-9E04-4557-A758-D6E6C8D04F7E}" type="pres">
      <dgm:prSet presAssocID="{95AC7826-DABB-4BB1-AD80-751952A36146}"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Upward trend"/>
        </a:ext>
      </dgm:extLst>
    </dgm:pt>
    <dgm:pt modelId="{290706C6-70D5-4F30-B48D-4627EE9F2E37}" type="pres">
      <dgm:prSet presAssocID="{95AC7826-DABB-4BB1-AD80-751952A36146}" presName="spaceRect" presStyleCnt="0"/>
      <dgm:spPr/>
    </dgm:pt>
    <dgm:pt modelId="{DB0D01B2-0C40-43F4-B950-CA4EBA29E6ED}" type="pres">
      <dgm:prSet presAssocID="{95AC7826-DABB-4BB1-AD80-751952A36146}" presName="textRect" presStyleLbl="revTx" presStyleIdx="4" presStyleCnt="5">
        <dgm:presLayoutVars>
          <dgm:chMax val="1"/>
          <dgm:chPref val="1"/>
        </dgm:presLayoutVars>
      </dgm:prSet>
      <dgm:spPr/>
    </dgm:pt>
  </dgm:ptLst>
  <dgm:cxnLst>
    <dgm:cxn modelId="{ACBCAD03-26D7-4EC7-98F1-78D38573A717}" srcId="{BECECBD7-9B18-4642-BE4F-14CEDB7ED594}" destId="{9BF638EF-18A7-41A6-9B8E-C90F466F3573}" srcOrd="3" destOrd="0" parTransId="{C115E69A-E865-4957-985F-78F7F78B560C}" sibTransId="{47075963-F5F9-4DA9-AFD3-63ECC5F42AC0}"/>
    <dgm:cxn modelId="{C8AC3D3F-BA00-46FA-8A7F-D1B3CED43075}" srcId="{BECECBD7-9B18-4642-BE4F-14CEDB7ED594}" destId="{D90FA565-57D2-492B-918B-7B907A9659EF}" srcOrd="1" destOrd="0" parTransId="{2D44AECD-F9FE-47FB-8308-DD7F713B86F1}" sibTransId="{EAF3FC81-220E-467F-AFD6-286563D049F8}"/>
    <dgm:cxn modelId="{9C1B2D42-E218-4A04-B088-C2A07740CA00}" type="presOf" srcId="{9BF638EF-18A7-41A6-9B8E-C90F466F3573}" destId="{7E9454CC-A8F2-41AE-8294-BE03ECA050AB}" srcOrd="0" destOrd="0" presId="urn:microsoft.com/office/officeart/2018/5/layout/IconLeafLabelList"/>
    <dgm:cxn modelId="{B2125869-6544-42A3-8D94-9FF3B7BB4132}" type="presOf" srcId="{059453EB-20A0-4E34-9679-69982CF0FBD8}" destId="{BA11232B-220E-4308-A6C8-B956785D9AF0}" srcOrd="0" destOrd="0" presId="urn:microsoft.com/office/officeart/2018/5/layout/IconLeafLabelList"/>
    <dgm:cxn modelId="{55161073-1FF7-4723-A917-F2A52424A58E}" srcId="{BECECBD7-9B18-4642-BE4F-14CEDB7ED594}" destId="{DFFDAA2F-45A5-42EE-90BB-65446E55F58E}" srcOrd="0" destOrd="0" parTransId="{E06AF8CC-F224-4B07-954D-B628B34AF47A}" sibTransId="{76651052-E6F8-4541-8394-42D9D7DA6E12}"/>
    <dgm:cxn modelId="{14D01D55-8215-45D0-9EF2-7A0D9268F78C}" srcId="{BECECBD7-9B18-4642-BE4F-14CEDB7ED594}" destId="{95AC7826-DABB-4BB1-AD80-751952A36146}" srcOrd="4" destOrd="0" parTransId="{21117545-04EB-424E-A4AF-4DD3B05D9833}" sibTransId="{0922760E-7BA6-46FC-9E03-8306077C2CF2}"/>
    <dgm:cxn modelId="{81458C8B-EC84-4CDD-8745-29D97B8547AB}" type="presOf" srcId="{D90FA565-57D2-492B-918B-7B907A9659EF}" destId="{CA071817-71E0-43FD-B1C0-FF90426C3431}" srcOrd="0" destOrd="0" presId="urn:microsoft.com/office/officeart/2018/5/layout/IconLeafLabelList"/>
    <dgm:cxn modelId="{6270F2B5-AC75-4477-B266-09C61FB8DDB1}" type="presOf" srcId="{95AC7826-DABB-4BB1-AD80-751952A36146}" destId="{DB0D01B2-0C40-43F4-B950-CA4EBA29E6ED}" srcOrd="0" destOrd="0" presId="urn:microsoft.com/office/officeart/2018/5/layout/IconLeafLabelList"/>
    <dgm:cxn modelId="{1B3C5FB8-A799-4C18-89BB-AC76B622BCE8}" srcId="{BECECBD7-9B18-4642-BE4F-14CEDB7ED594}" destId="{059453EB-20A0-4E34-9679-69982CF0FBD8}" srcOrd="2" destOrd="0" parTransId="{4181A324-71FA-416A-91F5-69DCB30E3BA1}" sibTransId="{F63E900A-D5CB-429F-A2A7-758D17372305}"/>
    <dgm:cxn modelId="{9AEF68D6-7C14-4E18-9F91-4277A64FA2A0}" type="presOf" srcId="{DFFDAA2F-45A5-42EE-90BB-65446E55F58E}" destId="{C88905EF-6C4E-4649-96E1-F16E8C9245CB}" srcOrd="0" destOrd="0" presId="urn:microsoft.com/office/officeart/2018/5/layout/IconLeafLabelList"/>
    <dgm:cxn modelId="{FE874DD7-D509-468E-8966-4164F41E91F9}" type="presOf" srcId="{BECECBD7-9B18-4642-BE4F-14CEDB7ED594}" destId="{A1A1332F-3CC8-4A8D-B27F-612CF627F8B3}" srcOrd="0" destOrd="0" presId="urn:microsoft.com/office/officeart/2018/5/layout/IconLeafLabelList"/>
    <dgm:cxn modelId="{97977342-5903-4A75-814D-F08602C21193}" type="presParOf" srcId="{A1A1332F-3CC8-4A8D-B27F-612CF627F8B3}" destId="{2A42FC2F-DCFE-41D0-BE2D-FD864C8A57B2}" srcOrd="0" destOrd="0" presId="urn:microsoft.com/office/officeart/2018/5/layout/IconLeafLabelList"/>
    <dgm:cxn modelId="{7F34DC67-D8AB-4BCC-9B13-6B55BCC021F6}" type="presParOf" srcId="{2A42FC2F-DCFE-41D0-BE2D-FD864C8A57B2}" destId="{2F709272-E885-4CAB-B28E-46B89A0710DD}" srcOrd="0" destOrd="0" presId="urn:microsoft.com/office/officeart/2018/5/layout/IconLeafLabelList"/>
    <dgm:cxn modelId="{B4CCF4B1-B1EA-4009-A7D9-573851B26C88}" type="presParOf" srcId="{2A42FC2F-DCFE-41D0-BE2D-FD864C8A57B2}" destId="{F92E3B98-6AD2-4D9B-A169-7207E8EC213A}" srcOrd="1" destOrd="0" presId="urn:microsoft.com/office/officeart/2018/5/layout/IconLeafLabelList"/>
    <dgm:cxn modelId="{76AC5810-DFAA-49C7-ACAD-060BAC9A346B}" type="presParOf" srcId="{2A42FC2F-DCFE-41D0-BE2D-FD864C8A57B2}" destId="{890B9A68-564F-48C6-81FF-D480B997BED7}" srcOrd="2" destOrd="0" presId="urn:microsoft.com/office/officeart/2018/5/layout/IconLeafLabelList"/>
    <dgm:cxn modelId="{E4FAC328-BC26-4775-93A2-2F29A4EB9375}" type="presParOf" srcId="{2A42FC2F-DCFE-41D0-BE2D-FD864C8A57B2}" destId="{C88905EF-6C4E-4649-96E1-F16E8C9245CB}" srcOrd="3" destOrd="0" presId="urn:microsoft.com/office/officeart/2018/5/layout/IconLeafLabelList"/>
    <dgm:cxn modelId="{4CD10A51-B3B1-4920-B131-EEE598469330}" type="presParOf" srcId="{A1A1332F-3CC8-4A8D-B27F-612CF627F8B3}" destId="{B213B593-423E-4B66-A43E-2A503D162C9B}" srcOrd="1" destOrd="0" presId="urn:microsoft.com/office/officeart/2018/5/layout/IconLeafLabelList"/>
    <dgm:cxn modelId="{12024A7D-172E-4500-B78C-B8023BB3F010}" type="presParOf" srcId="{A1A1332F-3CC8-4A8D-B27F-612CF627F8B3}" destId="{2A327F31-A575-4BFC-AE5F-834B16C7E640}" srcOrd="2" destOrd="0" presId="urn:microsoft.com/office/officeart/2018/5/layout/IconLeafLabelList"/>
    <dgm:cxn modelId="{1F7CD5E2-6E90-4A45-9142-1C1F5692E865}" type="presParOf" srcId="{2A327F31-A575-4BFC-AE5F-834B16C7E640}" destId="{B466C3C5-4EDA-410B-9E0B-DDC3A6F4D3D7}" srcOrd="0" destOrd="0" presId="urn:microsoft.com/office/officeart/2018/5/layout/IconLeafLabelList"/>
    <dgm:cxn modelId="{35396B24-DE22-419A-B302-063EC7693F11}" type="presParOf" srcId="{2A327F31-A575-4BFC-AE5F-834B16C7E640}" destId="{EF9E80A9-7C66-4A58-A2DA-7B374776C983}" srcOrd="1" destOrd="0" presId="urn:microsoft.com/office/officeart/2018/5/layout/IconLeafLabelList"/>
    <dgm:cxn modelId="{F7E30447-21DF-4C22-A971-F10BDA4CE41C}" type="presParOf" srcId="{2A327F31-A575-4BFC-AE5F-834B16C7E640}" destId="{F8410122-138A-4BC6-BCAD-9341AFFE6E1E}" srcOrd="2" destOrd="0" presId="urn:microsoft.com/office/officeart/2018/5/layout/IconLeafLabelList"/>
    <dgm:cxn modelId="{9A3F7A92-C219-4145-A792-0172FE5227D5}" type="presParOf" srcId="{2A327F31-A575-4BFC-AE5F-834B16C7E640}" destId="{CA071817-71E0-43FD-B1C0-FF90426C3431}" srcOrd="3" destOrd="0" presId="urn:microsoft.com/office/officeart/2018/5/layout/IconLeafLabelList"/>
    <dgm:cxn modelId="{87322454-A04A-4600-8F4A-D8644E704CAD}" type="presParOf" srcId="{A1A1332F-3CC8-4A8D-B27F-612CF627F8B3}" destId="{8B62F34E-D231-491F-962D-D06A0ADFBFDF}" srcOrd="3" destOrd="0" presId="urn:microsoft.com/office/officeart/2018/5/layout/IconLeafLabelList"/>
    <dgm:cxn modelId="{D7A0B2FA-1971-4140-AE8F-9B5C4353F2BF}" type="presParOf" srcId="{A1A1332F-3CC8-4A8D-B27F-612CF627F8B3}" destId="{B9DB9E18-3D43-4EE8-B2E7-55BAB274C17D}" srcOrd="4" destOrd="0" presId="urn:microsoft.com/office/officeart/2018/5/layout/IconLeafLabelList"/>
    <dgm:cxn modelId="{D19A2870-4279-4ED6-B64E-F889615E398D}" type="presParOf" srcId="{B9DB9E18-3D43-4EE8-B2E7-55BAB274C17D}" destId="{66DDAB44-5AC2-4FA5-8515-32B0EA19B996}" srcOrd="0" destOrd="0" presId="urn:microsoft.com/office/officeart/2018/5/layout/IconLeafLabelList"/>
    <dgm:cxn modelId="{371DF77C-E1A7-4B4F-9317-0513093EFC14}" type="presParOf" srcId="{B9DB9E18-3D43-4EE8-B2E7-55BAB274C17D}" destId="{D0D7804E-DB31-4B9F-B3C7-9BB8CA3A72B8}" srcOrd="1" destOrd="0" presId="urn:microsoft.com/office/officeart/2018/5/layout/IconLeafLabelList"/>
    <dgm:cxn modelId="{42942D60-7055-4C55-B03A-F4825BE3A559}" type="presParOf" srcId="{B9DB9E18-3D43-4EE8-B2E7-55BAB274C17D}" destId="{336F19C6-7F37-4263-9460-EA058CFC2E91}" srcOrd="2" destOrd="0" presId="urn:microsoft.com/office/officeart/2018/5/layout/IconLeafLabelList"/>
    <dgm:cxn modelId="{E0E44E6C-4A6C-4BE7-8013-0BF322AFE527}" type="presParOf" srcId="{B9DB9E18-3D43-4EE8-B2E7-55BAB274C17D}" destId="{BA11232B-220E-4308-A6C8-B956785D9AF0}" srcOrd="3" destOrd="0" presId="urn:microsoft.com/office/officeart/2018/5/layout/IconLeafLabelList"/>
    <dgm:cxn modelId="{CB277D1B-E066-4D50-BB22-14BC7BEF2E73}" type="presParOf" srcId="{A1A1332F-3CC8-4A8D-B27F-612CF627F8B3}" destId="{EEA45140-5264-4BD4-A593-8E847AA9EF9D}" srcOrd="5" destOrd="0" presId="urn:microsoft.com/office/officeart/2018/5/layout/IconLeafLabelList"/>
    <dgm:cxn modelId="{E0EE478C-0EF3-427F-B6DD-0D5A398FEF9A}" type="presParOf" srcId="{A1A1332F-3CC8-4A8D-B27F-612CF627F8B3}" destId="{73812270-C01C-4750-8155-DE8613A47526}" srcOrd="6" destOrd="0" presId="urn:microsoft.com/office/officeart/2018/5/layout/IconLeafLabelList"/>
    <dgm:cxn modelId="{4A0B2980-EF3B-414A-8A95-AFD3A6787F4E}" type="presParOf" srcId="{73812270-C01C-4750-8155-DE8613A47526}" destId="{06583694-7ABE-4713-9CDA-028C3F524D55}" srcOrd="0" destOrd="0" presId="urn:microsoft.com/office/officeart/2018/5/layout/IconLeafLabelList"/>
    <dgm:cxn modelId="{221E5CE3-EAD6-4773-9DDB-76512CD080C2}" type="presParOf" srcId="{73812270-C01C-4750-8155-DE8613A47526}" destId="{92493983-35CF-4AA4-B417-959BCEAFBF73}" srcOrd="1" destOrd="0" presId="urn:microsoft.com/office/officeart/2018/5/layout/IconLeafLabelList"/>
    <dgm:cxn modelId="{E871F838-45C1-4016-9846-33A2C3086E59}" type="presParOf" srcId="{73812270-C01C-4750-8155-DE8613A47526}" destId="{0EE452B3-7F22-455C-8664-1DC72CC4EF0C}" srcOrd="2" destOrd="0" presId="urn:microsoft.com/office/officeart/2018/5/layout/IconLeafLabelList"/>
    <dgm:cxn modelId="{9C659DBF-30BD-4C90-BCE3-2F9B34C88322}" type="presParOf" srcId="{73812270-C01C-4750-8155-DE8613A47526}" destId="{7E9454CC-A8F2-41AE-8294-BE03ECA050AB}" srcOrd="3" destOrd="0" presId="urn:microsoft.com/office/officeart/2018/5/layout/IconLeafLabelList"/>
    <dgm:cxn modelId="{0902C890-DD23-4E9B-A864-60141581F133}" type="presParOf" srcId="{A1A1332F-3CC8-4A8D-B27F-612CF627F8B3}" destId="{881710A7-E70B-4F32-9BC5-B14131935ACF}" srcOrd="7" destOrd="0" presId="urn:microsoft.com/office/officeart/2018/5/layout/IconLeafLabelList"/>
    <dgm:cxn modelId="{33A0088E-037E-4CA1-97D3-93CC432300F0}" type="presParOf" srcId="{A1A1332F-3CC8-4A8D-B27F-612CF627F8B3}" destId="{8E02CDA7-341E-48F2-8A91-850B49D08898}" srcOrd="8" destOrd="0" presId="urn:microsoft.com/office/officeart/2018/5/layout/IconLeafLabelList"/>
    <dgm:cxn modelId="{1EED3ADF-766B-4808-8111-788B6CD48DD2}" type="presParOf" srcId="{8E02CDA7-341E-48F2-8A91-850B49D08898}" destId="{9D4658C7-BBCB-4439-AC60-11C50A89BEC9}" srcOrd="0" destOrd="0" presId="urn:microsoft.com/office/officeart/2018/5/layout/IconLeafLabelList"/>
    <dgm:cxn modelId="{A93596B5-D61A-450C-B1A6-9F924714AFA6}" type="presParOf" srcId="{8E02CDA7-341E-48F2-8A91-850B49D08898}" destId="{86E7DD14-9E04-4557-A758-D6E6C8D04F7E}" srcOrd="1" destOrd="0" presId="urn:microsoft.com/office/officeart/2018/5/layout/IconLeafLabelList"/>
    <dgm:cxn modelId="{873CF0EB-AFCF-4AA1-8705-0C3495BE801D}" type="presParOf" srcId="{8E02CDA7-341E-48F2-8A91-850B49D08898}" destId="{290706C6-70D5-4F30-B48D-4627EE9F2E37}" srcOrd="2" destOrd="0" presId="urn:microsoft.com/office/officeart/2018/5/layout/IconLeafLabelList"/>
    <dgm:cxn modelId="{2D683314-F12F-4BB7-8C5A-4463B107B4A2}" type="presParOf" srcId="{8E02CDA7-341E-48F2-8A91-850B49D08898}" destId="{DB0D01B2-0C40-43F4-B950-CA4EBA29E6ED}"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585DD8-10D7-4E99-979D-5BD1E422BB03}">
      <dsp:nvSpPr>
        <dsp:cNvPr id="0" name=""/>
        <dsp:cNvSpPr/>
      </dsp:nvSpPr>
      <dsp:spPr>
        <a:xfrm>
          <a:off x="0" y="60535"/>
          <a:ext cx="6797675" cy="131093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Why succession planning is critical.</a:t>
          </a:r>
        </a:p>
      </dsp:txBody>
      <dsp:txXfrm>
        <a:off x="63994" y="124529"/>
        <a:ext cx="6669687" cy="1182942"/>
      </dsp:txXfrm>
    </dsp:sp>
    <dsp:sp modelId="{11995BB4-3740-4AFA-8F60-1AA5BA6B2A6A}">
      <dsp:nvSpPr>
        <dsp:cNvPr id="0" name=""/>
        <dsp:cNvSpPr/>
      </dsp:nvSpPr>
      <dsp:spPr>
        <a:xfrm>
          <a:off x="0" y="1466505"/>
          <a:ext cx="6797675" cy="1310930"/>
        </a:xfrm>
        <a:prstGeom prst="roundRect">
          <a:avLst/>
        </a:prstGeom>
        <a:solidFill>
          <a:schemeClr val="accent5">
            <a:hueOff val="709040"/>
            <a:satOff val="-7964"/>
            <a:lumOff val="-169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b="0" kern="1200" dirty="0"/>
            <a:t>What is long-term succession planning?</a:t>
          </a:r>
        </a:p>
      </dsp:txBody>
      <dsp:txXfrm>
        <a:off x="63994" y="1530499"/>
        <a:ext cx="6669687" cy="1182942"/>
      </dsp:txXfrm>
    </dsp:sp>
    <dsp:sp modelId="{8D92E866-F4C2-4360-8008-D69AFE0A1965}">
      <dsp:nvSpPr>
        <dsp:cNvPr id="0" name=""/>
        <dsp:cNvSpPr/>
      </dsp:nvSpPr>
      <dsp:spPr>
        <a:xfrm>
          <a:off x="0" y="4263960"/>
          <a:ext cx="6797675" cy="1310930"/>
        </a:xfrm>
        <a:prstGeom prst="roundRect">
          <a:avLst/>
        </a:prstGeom>
        <a:solidFill>
          <a:schemeClr val="accent5">
            <a:hueOff val="1418080"/>
            <a:satOff val="-15927"/>
            <a:lumOff val="-339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b="0" kern="1200" dirty="0"/>
            <a:t>The role of the Board vs. Staff</a:t>
          </a:r>
        </a:p>
      </dsp:txBody>
      <dsp:txXfrm>
        <a:off x="63994" y="4327954"/>
        <a:ext cx="6669687" cy="1182942"/>
      </dsp:txXfrm>
    </dsp:sp>
    <dsp:sp modelId="{3BF6BF9F-1CD5-40EF-8834-DB0CF65FFF68}">
      <dsp:nvSpPr>
        <dsp:cNvPr id="0" name=""/>
        <dsp:cNvSpPr/>
      </dsp:nvSpPr>
      <dsp:spPr>
        <a:xfrm>
          <a:off x="0" y="2877038"/>
          <a:ext cx="6797675" cy="1310930"/>
        </a:xfrm>
        <a:prstGeom prst="roundRect">
          <a:avLst/>
        </a:prstGeom>
        <a:solidFill>
          <a:schemeClr val="accent5">
            <a:hueOff val="2127120"/>
            <a:satOff val="-23891"/>
            <a:lumOff val="-509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Elements of a strong succession plan</a:t>
          </a:r>
        </a:p>
      </dsp:txBody>
      <dsp:txXfrm>
        <a:off x="63994" y="2941032"/>
        <a:ext cx="6669687" cy="11829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02C170-55AA-4199-968D-B743F2A1ED4F}">
      <dsp:nvSpPr>
        <dsp:cNvPr id="0" name=""/>
        <dsp:cNvSpPr/>
      </dsp:nvSpPr>
      <dsp:spPr>
        <a:xfrm>
          <a:off x="0" y="689"/>
          <a:ext cx="6797675"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527CF8-F900-4395-9B6A-674C4F3A567A}">
      <dsp:nvSpPr>
        <dsp:cNvPr id="0" name=""/>
        <dsp:cNvSpPr/>
      </dsp:nvSpPr>
      <dsp:spPr>
        <a:xfrm>
          <a:off x="0" y="689"/>
          <a:ext cx="6797675" cy="6276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b="0" i="0" kern="1200" baseline="0"/>
            <a:t>Leadership pipeline development </a:t>
          </a:r>
          <a:endParaRPr lang="en-US" sz="2900" kern="1200"/>
        </a:p>
      </dsp:txBody>
      <dsp:txXfrm>
        <a:off x="0" y="689"/>
        <a:ext cx="6797675" cy="627614"/>
      </dsp:txXfrm>
    </dsp:sp>
    <dsp:sp modelId="{510731C7-715E-4323-A94B-A597304AB55F}">
      <dsp:nvSpPr>
        <dsp:cNvPr id="0" name=""/>
        <dsp:cNvSpPr/>
      </dsp:nvSpPr>
      <dsp:spPr>
        <a:xfrm>
          <a:off x="0" y="628304"/>
          <a:ext cx="6797675" cy="0"/>
        </a:xfrm>
        <a:prstGeom prst="line">
          <a:avLst/>
        </a:prstGeom>
        <a:solidFill>
          <a:schemeClr val="accent2">
            <a:hueOff val="4880"/>
            <a:satOff val="-3360"/>
            <a:lumOff val="-858"/>
            <a:alphaOff val="0"/>
          </a:schemeClr>
        </a:solidFill>
        <a:ln w="15875" cap="flat" cmpd="sng" algn="ctr">
          <a:solidFill>
            <a:schemeClr val="accent2">
              <a:hueOff val="4880"/>
              <a:satOff val="-3360"/>
              <a:lumOff val="-85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038649-3EBE-4EE0-8767-81A176235BB4}">
      <dsp:nvSpPr>
        <dsp:cNvPr id="0" name=""/>
        <dsp:cNvSpPr/>
      </dsp:nvSpPr>
      <dsp:spPr>
        <a:xfrm>
          <a:off x="0" y="628304"/>
          <a:ext cx="6797675" cy="6276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b="0" i="0" kern="1200" baseline="0"/>
            <a:t>Staff and volunteer leader cultivation </a:t>
          </a:r>
          <a:endParaRPr lang="en-US" sz="2900" kern="1200"/>
        </a:p>
      </dsp:txBody>
      <dsp:txXfrm>
        <a:off x="0" y="628304"/>
        <a:ext cx="6797675" cy="627614"/>
      </dsp:txXfrm>
    </dsp:sp>
    <dsp:sp modelId="{40A4B92F-C839-4648-B54A-DAF559E81B71}">
      <dsp:nvSpPr>
        <dsp:cNvPr id="0" name=""/>
        <dsp:cNvSpPr/>
      </dsp:nvSpPr>
      <dsp:spPr>
        <a:xfrm>
          <a:off x="0" y="1255919"/>
          <a:ext cx="6797675" cy="0"/>
        </a:xfrm>
        <a:prstGeom prst="line">
          <a:avLst/>
        </a:prstGeom>
        <a:solidFill>
          <a:schemeClr val="accent2">
            <a:hueOff val="9759"/>
            <a:satOff val="-6719"/>
            <a:lumOff val="-1716"/>
            <a:alphaOff val="0"/>
          </a:schemeClr>
        </a:solidFill>
        <a:ln w="15875" cap="flat" cmpd="sng" algn="ctr">
          <a:solidFill>
            <a:schemeClr val="accent2">
              <a:hueOff val="9759"/>
              <a:satOff val="-6719"/>
              <a:lumOff val="-171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D248CC-9605-4C84-9040-0444DDB886B1}">
      <dsp:nvSpPr>
        <dsp:cNvPr id="0" name=""/>
        <dsp:cNvSpPr/>
      </dsp:nvSpPr>
      <dsp:spPr>
        <a:xfrm>
          <a:off x="0" y="1255919"/>
          <a:ext cx="6797675" cy="6276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b="0" i="0" kern="1200" baseline="0"/>
            <a:t>Knowledge transfer </a:t>
          </a:r>
          <a:endParaRPr lang="en-US" sz="2900" kern="1200"/>
        </a:p>
      </dsp:txBody>
      <dsp:txXfrm>
        <a:off x="0" y="1255919"/>
        <a:ext cx="6797675" cy="627614"/>
      </dsp:txXfrm>
    </dsp:sp>
    <dsp:sp modelId="{D508483E-50A8-49E3-8927-9146B0B74089}">
      <dsp:nvSpPr>
        <dsp:cNvPr id="0" name=""/>
        <dsp:cNvSpPr/>
      </dsp:nvSpPr>
      <dsp:spPr>
        <a:xfrm>
          <a:off x="0" y="1883533"/>
          <a:ext cx="6797675" cy="0"/>
        </a:xfrm>
        <a:prstGeom prst="line">
          <a:avLst/>
        </a:prstGeom>
        <a:solidFill>
          <a:schemeClr val="accent2">
            <a:hueOff val="14639"/>
            <a:satOff val="-10079"/>
            <a:lumOff val="-2574"/>
            <a:alphaOff val="0"/>
          </a:schemeClr>
        </a:solidFill>
        <a:ln w="15875" cap="flat" cmpd="sng" algn="ctr">
          <a:solidFill>
            <a:schemeClr val="accent2">
              <a:hueOff val="14639"/>
              <a:satOff val="-10079"/>
              <a:lumOff val="-257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7F6B40-03B9-42D0-B5B5-0E4FE6BB092B}">
      <dsp:nvSpPr>
        <dsp:cNvPr id="0" name=""/>
        <dsp:cNvSpPr/>
      </dsp:nvSpPr>
      <dsp:spPr>
        <a:xfrm>
          <a:off x="0" y="1883533"/>
          <a:ext cx="6797675" cy="6276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b="0" i="0" kern="1200" baseline="0"/>
            <a:t>Cross-training and mentorship </a:t>
          </a:r>
          <a:endParaRPr lang="en-US" sz="2900" kern="1200"/>
        </a:p>
      </dsp:txBody>
      <dsp:txXfrm>
        <a:off x="0" y="1883533"/>
        <a:ext cx="6797675" cy="627614"/>
      </dsp:txXfrm>
    </dsp:sp>
    <dsp:sp modelId="{75807AF1-CC2F-4ACF-A5AC-81CCCEA871E9}">
      <dsp:nvSpPr>
        <dsp:cNvPr id="0" name=""/>
        <dsp:cNvSpPr/>
      </dsp:nvSpPr>
      <dsp:spPr>
        <a:xfrm>
          <a:off x="0" y="2511148"/>
          <a:ext cx="6797675" cy="0"/>
        </a:xfrm>
        <a:prstGeom prst="line">
          <a:avLst/>
        </a:prstGeom>
        <a:solidFill>
          <a:schemeClr val="accent2">
            <a:hueOff val="19519"/>
            <a:satOff val="-13438"/>
            <a:lumOff val="-3431"/>
            <a:alphaOff val="0"/>
          </a:schemeClr>
        </a:solidFill>
        <a:ln w="15875" cap="flat" cmpd="sng" algn="ctr">
          <a:solidFill>
            <a:schemeClr val="accent2">
              <a:hueOff val="19519"/>
              <a:satOff val="-13438"/>
              <a:lumOff val="-343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E5B5C2-8ABB-44AD-A1C0-20CCD598BD12}">
      <dsp:nvSpPr>
        <dsp:cNvPr id="0" name=""/>
        <dsp:cNvSpPr/>
      </dsp:nvSpPr>
      <dsp:spPr>
        <a:xfrm>
          <a:off x="0" y="2511148"/>
          <a:ext cx="6797675" cy="6276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b="0" i="0" kern="1200" baseline="0"/>
            <a:t>Board and executive role clarity </a:t>
          </a:r>
          <a:endParaRPr lang="en-US" sz="2900" kern="1200"/>
        </a:p>
      </dsp:txBody>
      <dsp:txXfrm>
        <a:off x="0" y="2511148"/>
        <a:ext cx="6797675" cy="627614"/>
      </dsp:txXfrm>
    </dsp:sp>
    <dsp:sp modelId="{2A86A6A8-BA28-43C5-8258-9F2FA843F100}">
      <dsp:nvSpPr>
        <dsp:cNvPr id="0" name=""/>
        <dsp:cNvSpPr/>
      </dsp:nvSpPr>
      <dsp:spPr>
        <a:xfrm>
          <a:off x="0" y="3138763"/>
          <a:ext cx="6797675" cy="0"/>
        </a:xfrm>
        <a:prstGeom prst="line">
          <a:avLst/>
        </a:prstGeom>
        <a:solidFill>
          <a:schemeClr val="accent2">
            <a:hueOff val="24399"/>
            <a:satOff val="-16798"/>
            <a:lumOff val="-4289"/>
            <a:alphaOff val="0"/>
          </a:schemeClr>
        </a:solidFill>
        <a:ln w="15875" cap="flat" cmpd="sng" algn="ctr">
          <a:solidFill>
            <a:schemeClr val="accent2">
              <a:hueOff val="24399"/>
              <a:satOff val="-16798"/>
              <a:lumOff val="-428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90CAD1-A2E3-4101-BADC-DEEC871C43FD}">
      <dsp:nvSpPr>
        <dsp:cNvPr id="0" name=""/>
        <dsp:cNvSpPr/>
      </dsp:nvSpPr>
      <dsp:spPr>
        <a:xfrm>
          <a:off x="0" y="3138763"/>
          <a:ext cx="6797675" cy="6276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b="0" i="0" kern="1200" baseline="0" dirty="0"/>
            <a:t>Professional development pathways </a:t>
          </a:r>
          <a:endParaRPr lang="en-US" sz="2900" kern="1200" dirty="0"/>
        </a:p>
      </dsp:txBody>
      <dsp:txXfrm>
        <a:off x="0" y="3138763"/>
        <a:ext cx="6797675" cy="627614"/>
      </dsp:txXfrm>
    </dsp:sp>
    <dsp:sp modelId="{FE824050-0E75-417A-907F-C5ED259B9CCA}">
      <dsp:nvSpPr>
        <dsp:cNvPr id="0" name=""/>
        <dsp:cNvSpPr/>
      </dsp:nvSpPr>
      <dsp:spPr>
        <a:xfrm>
          <a:off x="0" y="3766378"/>
          <a:ext cx="6797675" cy="0"/>
        </a:xfrm>
        <a:prstGeom prst="line">
          <a:avLst/>
        </a:prstGeom>
        <a:solidFill>
          <a:schemeClr val="accent2">
            <a:hueOff val="29278"/>
            <a:satOff val="-20157"/>
            <a:lumOff val="-5147"/>
            <a:alphaOff val="0"/>
          </a:schemeClr>
        </a:solidFill>
        <a:ln w="15875" cap="flat" cmpd="sng" algn="ctr">
          <a:solidFill>
            <a:schemeClr val="accent2">
              <a:hueOff val="29278"/>
              <a:satOff val="-20157"/>
              <a:lumOff val="-514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4CB25A-F2B2-434D-BFFB-C81519C79088}">
      <dsp:nvSpPr>
        <dsp:cNvPr id="0" name=""/>
        <dsp:cNvSpPr/>
      </dsp:nvSpPr>
      <dsp:spPr>
        <a:xfrm>
          <a:off x="0" y="3766378"/>
          <a:ext cx="6797675" cy="6276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b="0" i="0" kern="1200" baseline="0"/>
            <a:t>Organizational culture and continuity </a:t>
          </a:r>
          <a:endParaRPr lang="en-US" sz="2900" kern="1200"/>
        </a:p>
      </dsp:txBody>
      <dsp:txXfrm>
        <a:off x="0" y="3766378"/>
        <a:ext cx="6797675" cy="627614"/>
      </dsp:txXfrm>
    </dsp:sp>
    <dsp:sp modelId="{89C7DF35-CBEA-492E-B94D-17BFA520A17F}">
      <dsp:nvSpPr>
        <dsp:cNvPr id="0" name=""/>
        <dsp:cNvSpPr/>
      </dsp:nvSpPr>
      <dsp:spPr>
        <a:xfrm>
          <a:off x="0" y="4393992"/>
          <a:ext cx="6797675" cy="0"/>
        </a:xfrm>
        <a:prstGeom prst="line">
          <a:avLst/>
        </a:prstGeom>
        <a:solidFill>
          <a:schemeClr val="accent2">
            <a:hueOff val="34158"/>
            <a:satOff val="-23517"/>
            <a:lumOff val="-6005"/>
            <a:alphaOff val="0"/>
          </a:schemeClr>
        </a:solidFill>
        <a:ln w="15875" cap="flat" cmpd="sng" algn="ctr">
          <a:solidFill>
            <a:schemeClr val="accent2">
              <a:hueOff val="34158"/>
              <a:satOff val="-23517"/>
              <a:lumOff val="-600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F32A98-A388-4A46-8F02-F5125788C166}">
      <dsp:nvSpPr>
        <dsp:cNvPr id="0" name=""/>
        <dsp:cNvSpPr/>
      </dsp:nvSpPr>
      <dsp:spPr>
        <a:xfrm>
          <a:off x="0" y="4393992"/>
          <a:ext cx="6797675" cy="6276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b="0" i="0" kern="1200" baseline="0"/>
            <a:t>Timeline and transition planning </a:t>
          </a:r>
          <a:endParaRPr lang="en-US" sz="2900" kern="1200"/>
        </a:p>
      </dsp:txBody>
      <dsp:txXfrm>
        <a:off x="0" y="4393992"/>
        <a:ext cx="6797675" cy="627614"/>
      </dsp:txXfrm>
    </dsp:sp>
    <dsp:sp modelId="{F9920440-C019-4BDF-9512-52A485AF8655}">
      <dsp:nvSpPr>
        <dsp:cNvPr id="0" name=""/>
        <dsp:cNvSpPr/>
      </dsp:nvSpPr>
      <dsp:spPr>
        <a:xfrm>
          <a:off x="0" y="5021607"/>
          <a:ext cx="6797675" cy="0"/>
        </a:xfrm>
        <a:prstGeom prst="line">
          <a:avLst/>
        </a:prstGeom>
        <a:solidFill>
          <a:schemeClr val="accent2">
            <a:hueOff val="39038"/>
            <a:satOff val="-26876"/>
            <a:lumOff val="-6863"/>
            <a:alphaOff val="0"/>
          </a:schemeClr>
        </a:solidFill>
        <a:ln w="15875" cap="flat" cmpd="sng" algn="ctr">
          <a:solidFill>
            <a:schemeClr val="accent2">
              <a:hueOff val="39038"/>
              <a:satOff val="-26876"/>
              <a:lumOff val="-686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3EAF2A-59DA-4CDE-ADEC-9A3A3B140A28}">
      <dsp:nvSpPr>
        <dsp:cNvPr id="0" name=""/>
        <dsp:cNvSpPr/>
      </dsp:nvSpPr>
      <dsp:spPr>
        <a:xfrm>
          <a:off x="0" y="5021607"/>
          <a:ext cx="6797675" cy="6276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b="0" i="0" kern="1200" baseline="0"/>
            <a:t>Evaluation of future organizational needs </a:t>
          </a:r>
          <a:endParaRPr lang="en-US" sz="2900" kern="1200"/>
        </a:p>
      </dsp:txBody>
      <dsp:txXfrm>
        <a:off x="0" y="5021607"/>
        <a:ext cx="6797675" cy="6276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A3D147-2EBE-49E7-948E-5E918381C2E4}">
      <dsp:nvSpPr>
        <dsp:cNvPr id="0" name=""/>
        <dsp:cNvSpPr/>
      </dsp:nvSpPr>
      <dsp:spPr>
        <a:xfrm>
          <a:off x="489253" y="1011400"/>
          <a:ext cx="793388" cy="7933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144665E-58DE-45F6-AE47-017DE41E6A1B}">
      <dsp:nvSpPr>
        <dsp:cNvPr id="0" name=""/>
        <dsp:cNvSpPr/>
      </dsp:nvSpPr>
      <dsp:spPr>
        <a:xfrm>
          <a:off x="4405" y="2069445"/>
          <a:ext cx="1763085" cy="705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a:t>Identifying future leaders early</a:t>
          </a:r>
        </a:p>
      </dsp:txBody>
      <dsp:txXfrm>
        <a:off x="4405" y="2069445"/>
        <a:ext cx="1763085" cy="705234"/>
      </dsp:txXfrm>
    </dsp:sp>
    <dsp:sp modelId="{5B06ADEB-35D4-41CB-B079-BC202A7E7EF7}">
      <dsp:nvSpPr>
        <dsp:cNvPr id="0" name=""/>
        <dsp:cNvSpPr/>
      </dsp:nvSpPr>
      <dsp:spPr>
        <a:xfrm>
          <a:off x="2560879" y="1011400"/>
          <a:ext cx="793388" cy="7933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5BD1E1D-F100-4353-9C3F-FC04D9BB2185}">
      <dsp:nvSpPr>
        <dsp:cNvPr id="0" name=""/>
        <dsp:cNvSpPr/>
      </dsp:nvSpPr>
      <dsp:spPr>
        <a:xfrm>
          <a:off x="2076031" y="2069445"/>
          <a:ext cx="1763085" cy="705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a:t>Developing leadership skills intentionally</a:t>
          </a:r>
        </a:p>
      </dsp:txBody>
      <dsp:txXfrm>
        <a:off x="2076031" y="2069445"/>
        <a:ext cx="1763085" cy="705234"/>
      </dsp:txXfrm>
    </dsp:sp>
    <dsp:sp modelId="{DB636923-4E39-41F2-8B22-90683082FAC7}">
      <dsp:nvSpPr>
        <dsp:cNvPr id="0" name=""/>
        <dsp:cNvSpPr/>
      </dsp:nvSpPr>
      <dsp:spPr>
        <a:xfrm>
          <a:off x="4632505" y="1011400"/>
          <a:ext cx="793388" cy="79338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7F5944A-CF12-46E5-8E9A-DF0EA7204341}">
      <dsp:nvSpPr>
        <dsp:cNvPr id="0" name=""/>
        <dsp:cNvSpPr/>
      </dsp:nvSpPr>
      <dsp:spPr>
        <a:xfrm>
          <a:off x="4147657" y="2069445"/>
          <a:ext cx="1763085" cy="705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a:t>Creating advancement opportunities</a:t>
          </a:r>
        </a:p>
      </dsp:txBody>
      <dsp:txXfrm>
        <a:off x="4147657" y="2069445"/>
        <a:ext cx="1763085" cy="705234"/>
      </dsp:txXfrm>
    </dsp:sp>
    <dsp:sp modelId="{35884BDF-F49C-4535-AF63-0A09B09C0A11}">
      <dsp:nvSpPr>
        <dsp:cNvPr id="0" name=""/>
        <dsp:cNvSpPr/>
      </dsp:nvSpPr>
      <dsp:spPr>
        <a:xfrm>
          <a:off x="6704131" y="1011400"/>
          <a:ext cx="793388" cy="79338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E1318F1-7580-45EF-AABF-AB649E017889}">
      <dsp:nvSpPr>
        <dsp:cNvPr id="0" name=""/>
        <dsp:cNvSpPr/>
      </dsp:nvSpPr>
      <dsp:spPr>
        <a:xfrm>
          <a:off x="6219283" y="2069445"/>
          <a:ext cx="1763085" cy="705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a:t>Supporting mentorship and cross-training</a:t>
          </a:r>
        </a:p>
      </dsp:txBody>
      <dsp:txXfrm>
        <a:off x="6219283" y="2069445"/>
        <a:ext cx="1763085" cy="705234"/>
      </dsp:txXfrm>
    </dsp:sp>
    <dsp:sp modelId="{E56EB06B-2D07-4BF0-A6C2-2B7BD0040445}">
      <dsp:nvSpPr>
        <dsp:cNvPr id="0" name=""/>
        <dsp:cNvSpPr/>
      </dsp:nvSpPr>
      <dsp:spPr>
        <a:xfrm>
          <a:off x="8775757" y="1011400"/>
          <a:ext cx="793388" cy="79338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0574491-B480-4A37-827B-09703A0672C7}">
      <dsp:nvSpPr>
        <dsp:cNvPr id="0" name=""/>
        <dsp:cNvSpPr/>
      </dsp:nvSpPr>
      <dsp:spPr>
        <a:xfrm>
          <a:off x="8290908" y="2069445"/>
          <a:ext cx="1763085" cy="705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a:t>Building internal organizational capacity</a:t>
          </a:r>
        </a:p>
      </dsp:txBody>
      <dsp:txXfrm>
        <a:off x="8290908" y="2069445"/>
        <a:ext cx="1763085" cy="7052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C68C9B-CD84-4914-9C22-D42C597CF32B}">
      <dsp:nvSpPr>
        <dsp:cNvPr id="0" name=""/>
        <dsp:cNvSpPr/>
      </dsp:nvSpPr>
      <dsp:spPr>
        <a:xfrm>
          <a:off x="573881" y="0"/>
          <a:ext cx="5649912" cy="5649912"/>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AD9E38-F4EF-41F7-A9FB-63247C5F7BBF}">
      <dsp:nvSpPr>
        <dsp:cNvPr id="0" name=""/>
        <dsp:cNvSpPr/>
      </dsp:nvSpPr>
      <dsp:spPr>
        <a:xfrm>
          <a:off x="1110623" y="536741"/>
          <a:ext cx="2203465" cy="2203465"/>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t>Board engagement:</a:t>
          </a:r>
          <a:r>
            <a:rPr lang="en-US" sz="1800" kern="1200"/>
            <a:t> Approve the succession plan and review annually.</a:t>
          </a:r>
        </a:p>
      </dsp:txBody>
      <dsp:txXfrm>
        <a:off x="1218187" y="644305"/>
        <a:ext cx="1988337" cy="1988337"/>
      </dsp:txXfrm>
    </dsp:sp>
    <dsp:sp modelId="{A56E3315-CE70-4726-B832-15CBFA133D0F}">
      <dsp:nvSpPr>
        <dsp:cNvPr id="0" name=""/>
        <dsp:cNvSpPr/>
      </dsp:nvSpPr>
      <dsp:spPr>
        <a:xfrm>
          <a:off x="3483586" y="536741"/>
          <a:ext cx="2203465" cy="2203465"/>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t>Stakeholder input:</a:t>
          </a:r>
          <a:r>
            <a:rPr lang="en-US" sz="1800" kern="1200"/>
            <a:t> Funders, community leaders, and staff can share what qualities they value in leadership.</a:t>
          </a:r>
        </a:p>
      </dsp:txBody>
      <dsp:txXfrm>
        <a:off x="3591150" y="644305"/>
        <a:ext cx="1988337" cy="1988337"/>
      </dsp:txXfrm>
    </dsp:sp>
    <dsp:sp modelId="{C89C19AF-878D-43D5-BC62-3722C912CD87}">
      <dsp:nvSpPr>
        <dsp:cNvPr id="0" name=""/>
        <dsp:cNvSpPr/>
      </dsp:nvSpPr>
      <dsp:spPr>
        <a:xfrm>
          <a:off x="1110623" y="2909704"/>
          <a:ext cx="2203465" cy="2203465"/>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t>Communication plan:</a:t>
          </a:r>
          <a:r>
            <a:rPr lang="en-US" sz="1800" kern="1200"/>
            <a:t> Keep all stakeholders informed of transition milestones.</a:t>
          </a:r>
        </a:p>
      </dsp:txBody>
      <dsp:txXfrm>
        <a:off x="1218187" y="3017268"/>
        <a:ext cx="1988337" cy="1988337"/>
      </dsp:txXfrm>
    </dsp:sp>
    <dsp:sp modelId="{12577E79-DDB9-4E8A-8BF4-7779F6560905}">
      <dsp:nvSpPr>
        <dsp:cNvPr id="0" name=""/>
        <dsp:cNvSpPr/>
      </dsp:nvSpPr>
      <dsp:spPr>
        <a:xfrm>
          <a:off x="3483586" y="2909704"/>
          <a:ext cx="2203465" cy="2203465"/>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t>Transition support:</a:t>
          </a:r>
          <a:r>
            <a:rPr lang="en-US" sz="1800" kern="1200"/>
            <a:t> Board can mentor, introduce the successor to networks, and advocate for them.</a:t>
          </a:r>
        </a:p>
      </dsp:txBody>
      <dsp:txXfrm>
        <a:off x="3591150" y="3017268"/>
        <a:ext cx="1988337" cy="19883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9200F9-E79F-4002-98ED-C879358486A2}">
      <dsp:nvSpPr>
        <dsp:cNvPr id="0" name=""/>
        <dsp:cNvSpPr/>
      </dsp:nvSpPr>
      <dsp:spPr>
        <a:xfrm>
          <a:off x="0" y="93060"/>
          <a:ext cx="6797675" cy="1032854"/>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Proactive, not reactive.</a:t>
          </a:r>
        </a:p>
      </dsp:txBody>
      <dsp:txXfrm>
        <a:off x="50420" y="143480"/>
        <a:ext cx="6696835" cy="932014"/>
      </dsp:txXfrm>
    </dsp:sp>
    <dsp:sp modelId="{5BFA0249-BEB1-4D22-AB94-6E687AF88AD5}">
      <dsp:nvSpPr>
        <dsp:cNvPr id="0" name=""/>
        <dsp:cNvSpPr/>
      </dsp:nvSpPr>
      <dsp:spPr>
        <a:xfrm>
          <a:off x="0" y="1200794"/>
          <a:ext cx="6797675" cy="1032854"/>
        </a:xfrm>
        <a:prstGeom prst="roundRect">
          <a:avLst/>
        </a:prstGeom>
        <a:solidFill>
          <a:schemeClr val="accent2">
            <a:hueOff val="9759"/>
            <a:satOff val="-6719"/>
            <a:lumOff val="-171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Written, approved, and reviewed annually.</a:t>
          </a:r>
        </a:p>
      </dsp:txBody>
      <dsp:txXfrm>
        <a:off x="50420" y="1251214"/>
        <a:ext cx="6696835" cy="932014"/>
      </dsp:txXfrm>
    </dsp:sp>
    <dsp:sp modelId="{5D118639-1B1F-4F81-9BFC-A392D9BE7711}">
      <dsp:nvSpPr>
        <dsp:cNvPr id="0" name=""/>
        <dsp:cNvSpPr/>
      </dsp:nvSpPr>
      <dsp:spPr>
        <a:xfrm>
          <a:off x="0" y="2308528"/>
          <a:ext cx="6797675" cy="1032854"/>
        </a:xfrm>
        <a:prstGeom prst="roundRect">
          <a:avLst/>
        </a:prstGeom>
        <a:solidFill>
          <a:schemeClr val="accent2">
            <a:hueOff val="19519"/>
            <a:satOff val="-13438"/>
            <a:lumOff val="-343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Includes emergency and planned scenarios.</a:t>
          </a:r>
        </a:p>
      </dsp:txBody>
      <dsp:txXfrm>
        <a:off x="50420" y="2358948"/>
        <a:ext cx="6696835" cy="932014"/>
      </dsp:txXfrm>
    </dsp:sp>
    <dsp:sp modelId="{EF8CECE3-81ED-4976-8167-DCCC4FCA163D}">
      <dsp:nvSpPr>
        <dsp:cNvPr id="0" name=""/>
        <dsp:cNvSpPr/>
      </dsp:nvSpPr>
      <dsp:spPr>
        <a:xfrm>
          <a:off x="0" y="3416263"/>
          <a:ext cx="6797675" cy="1032854"/>
        </a:xfrm>
        <a:prstGeom prst="roundRect">
          <a:avLst/>
        </a:prstGeom>
        <a:solidFill>
          <a:schemeClr val="accent2">
            <a:hueOff val="29278"/>
            <a:satOff val="-20157"/>
            <a:lumOff val="-514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Prioritizes leadership development year-round.</a:t>
          </a:r>
        </a:p>
      </dsp:txBody>
      <dsp:txXfrm>
        <a:off x="50420" y="3466683"/>
        <a:ext cx="6696835" cy="932014"/>
      </dsp:txXfrm>
    </dsp:sp>
    <dsp:sp modelId="{E70E8C01-8978-4417-A7E4-58E563FB70BF}">
      <dsp:nvSpPr>
        <dsp:cNvPr id="0" name=""/>
        <dsp:cNvSpPr/>
      </dsp:nvSpPr>
      <dsp:spPr>
        <a:xfrm>
          <a:off x="0" y="4523997"/>
          <a:ext cx="6797675" cy="1032854"/>
        </a:xfrm>
        <a:prstGeom prst="roundRect">
          <a:avLst/>
        </a:prstGeom>
        <a:solidFill>
          <a:schemeClr val="accent2">
            <a:hueOff val="39038"/>
            <a:satOff val="-26876"/>
            <a:lumOff val="-68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Maintains continuity in mission, values, and strategic direction.</a:t>
          </a:r>
        </a:p>
      </dsp:txBody>
      <dsp:txXfrm>
        <a:off x="50420" y="4574417"/>
        <a:ext cx="6696835" cy="93201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CBC328-C03A-4C48-A6BC-FBD7EB0DE74F}">
      <dsp:nvSpPr>
        <dsp:cNvPr id="0" name=""/>
        <dsp:cNvSpPr/>
      </dsp:nvSpPr>
      <dsp:spPr>
        <a:xfrm>
          <a:off x="0" y="1964"/>
          <a:ext cx="10058399"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89E20A-987A-431A-9D87-68C7A418FC9A}">
      <dsp:nvSpPr>
        <dsp:cNvPr id="0" name=""/>
        <dsp:cNvSpPr/>
      </dsp:nvSpPr>
      <dsp:spPr>
        <a:xfrm>
          <a:off x="0" y="1964"/>
          <a:ext cx="10058399" cy="6699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ctr" defTabSz="1377950">
            <a:lnSpc>
              <a:spcPct val="90000"/>
            </a:lnSpc>
            <a:spcBef>
              <a:spcPct val="0"/>
            </a:spcBef>
            <a:spcAft>
              <a:spcPct val="35000"/>
            </a:spcAft>
            <a:buNone/>
          </a:pPr>
          <a:r>
            <a:rPr lang="en-US" sz="3100" kern="1200" dirty="0"/>
            <a:t>Treating succession planning as a taboo topic</a:t>
          </a:r>
        </a:p>
      </dsp:txBody>
      <dsp:txXfrm>
        <a:off x="0" y="1964"/>
        <a:ext cx="10058399" cy="669905"/>
      </dsp:txXfrm>
    </dsp:sp>
    <dsp:sp modelId="{D28A684F-963C-4D3B-A6F3-96A69CA81598}">
      <dsp:nvSpPr>
        <dsp:cNvPr id="0" name=""/>
        <dsp:cNvSpPr/>
      </dsp:nvSpPr>
      <dsp:spPr>
        <a:xfrm>
          <a:off x="0" y="671869"/>
          <a:ext cx="10058399"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E4A924-0115-4224-A6B5-80541ECFBCC3}">
      <dsp:nvSpPr>
        <dsp:cNvPr id="0" name=""/>
        <dsp:cNvSpPr/>
      </dsp:nvSpPr>
      <dsp:spPr>
        <a:xfrm>
          <a:off x="0" y="671869"/>
          <a:ext cx="10058399" cy="6699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ctr" defTabSz="1377950">
            <a:lnSpc>
              <a:spcPct val="90000"/>
            </a:lnSpc>
            <a:spcBef>
              <a:spcPct val="0"/>
            </a:spcBef>
            <a:spcAft>
              <a:spcPct val="35000"/>
            </a:spcAft>
            <a:buNone/>
          </a:pPr>
          <a:r>
            <a:rPr lang="en-US" sz="3100" kern="1200" dirty="0"/>
            <a:t>Waiting until a crisis occurs</a:t>
          </a:r>
        </a:p>
      </dsp:txBody>
      <dsp:txXfrm>
        <a:off x="0" y="671869"/>
        <a:ext cx="10058399" cy="669905"/>
      </dsp:txXfrm>
    </dsp:sp>
    <dsp:sp modelId="{E6DA3BB4-2C29-4C12-8DDE-946FA50D8390}">
      <dsp:nvSpPr>
        <dsp:cNvPr id="0" name=""/>
        <dsp:cNvSpPr/>
      </dsp:nvSpPr>
      <dsp:spPr>
        <a:xfrm>
          <a:off x="0" y="1341774"/>
          <a:ext cx="10058399"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4DFC4C-E265-4AB5-BEA0-542CF81D6921}">
      <dsp:nvSpPr>
        <dsp:cNvPr id="0" name=""/>
        <dsp:cNvSpPr/>
      </dsp:nvSpPr>
      <dsp:spPr>
        <a:xfrm>
          <a:off x="0" y="1341774"/>
          <a:ext cx="10058399" cy="6699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ctr" defTabSz="1377950">
            <a:lnSpc>
              <a:spcPct val="90000"/>
            </a:lnSpc>
            <a:spcBef>
              <a:spcPct val="0"/>
            </a:spcBef>
            <a:spcAft>
              <a:spcPct val="35000"/>
            </a:spcAft>
            <a:buNone/>
          </a:pPr>
          <a:r>
            <a:rPr lang="en-US" sz="3100" kern="1200" dirty="0"/>
            <a:t>Overreliance on one individual</a:t>
          </a:r>
        </a:p>
      </dsp:txBody>
      <dsp:txXfrm>
        <a:off x="0" y="1341774"/>
        <a:ext cx="10058399" cy="669905"/>
      </dsp:txXfrm>
    </dsp:sp>
    <dsp:sp modelId="{A5E2DE71-1BFA-4749-83E1-2E8654D77439}">
      <dsp:nvSpPr>
        <dsp:cNvPr id="0" name=""/>
        <dsp:cNvSpPr/>
      </dsp:nvSpPr>
      <dsp:spPr>
        <a:xfrm>
          <a:off x="0" y="2011679"/>
          <a:ext cx="10058399"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A3DD4C-3448-4D18-A979-BDAEE01B940A}">
      <dsp:nvSpPr>
        <dsp:cNvPr id="0" name=""/>
        <dsp:cNvSpPr/>
      </dsp:nvSpPr>
      <dsp:spPr>
        <a:xfrm>
          <a:off x="0" y="2011680"/>
          <a:ext cx="10058399" cy="6699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ctr" defTabSz="1377950">
            <a:lnSpc>
              <a:spcPct val="90000"/>
            </a:lnSpc>
            <a:spcBef>
              <a:spcPct val="0"/>
            </a:spcBef>
            <a:spcAft>
              <a:spcPct val="35000"/>
            </a:spcAft>
            <a:buNone/>
          </a:pPr>
          <a:r>
            <a:rPr lang="en-US" sz="3100" kern="1200" dirty="0"/>
            <a:t>Failure to document processes</a:t>
          </a:r>
        </a:p>
      </dsp:txBody>
      <dsp:txXfrm>
        <a:off x="0" y="2011680"/>
        <a:ext cx="10058399" cy="669905"/>
      </dsp:txXfrm>
    </dsp:sp>
    <dsp:sp modelId="{E6D4D347-A256-40EA-8D70-DEACB2BADD1B}">
      <dsp:nvSpPr>
        <dsp:cNvPr id="0" name=""/>
        <dsp:cNvSpPr/>
      </dsp:nvSpPr>
      <dsp:spPr>
        <a:xfrm>
          <a:off x="0" y="2681585"/>
          <a:ext cx="10058399"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A071C8-77FF-4C11-88AA-9D07D6C767C2}">
      <dsp:nvSpPr>
        <dsp:cNvPr id="0" name=""/>
        <dsp:cNvSpPr/>
      </dsp:nvSpPr>
      <dsp:spPr>
        <a:xfrm>
          <a:off x="0" y="2681585"/>
          <a:ext cx="10058399" cy="6699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ctr" defTabSz="1377950">
            <a:lnSpc>
              <a:spcPct val="90000"/>
            </a:lnSpc>
            <a:spcBef>
              <a:spcPct val="0"/>
            </a:spcBef>
            <a:spcAft>
              <a:spcPct val="35000"/>
            </a:spcAft>
            <a:buNone/>
          </a:pPr>
          <a:r>
            <a:rPr lang="en-US" sz="3100" kern="1200" dirty="0"/>
            <a:t>Board micromanagement</a:t>
          </a:r>
        </a:p>
      </dsp:txBody>
      <dsp:txXfrm>
        <a:off x="0" y="2681585"/>
        <a:ext cx="10058399" cy="669905"/>
      </dsp:txXfrm>
    </dsp:sp>
    <dsp:sp modelId="{B073B7BB-3FD0-4A80-9078-5CD7D94D9583}">
      <dsp:nvSpPr>
        <dsp:cNvPr id="0" name=""/>
        <dsp:cNvSpPr/>
      </dsp:nvSpPr>
      <dsp:spPr>
        <a:xfrm>
          <a:off x="0" y="3351490"/>
          <a:ext cx="10058399"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227AC8-6FF8-4342-BB02-654F35EFD52D}">
      <dsp:nvSpPr>
        <dsp:cNvPr id="0" name=""/>
        <dsp:cNvSpPr/>
      </dsp:nvSpPr>
      <dsp:spPr>
        <a:xfrm>
          <a:off x="0" y="3351490"/>
          <a:ext cx="10058399" cy="6699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ctr" defTabSz="1377950">
            <a:lnSpc>
              <a:spcPct val="90000"/>
            </a:lnSpc>
            <a:spcBef>
              <a:spcPct val="0"/>
            </a:spcBef>
            <a:spcAft>
              <a:spcPct val="35000"/>
            </a:spcAft>
            <a:buNone/>
          </a:pPr>
          <a:r>
            <a:rPr lang="en-US" sz="3100" kern="1200" dirty="0"/>
            <a:t>Lack of leadership development opportunities</a:t>
          </a:r>
        </a:p>
      </dsp:txBody>
      <dsp:txXfrm>
        <a:off x="0" y="3351490"/>
        <a:ext cx="10058399" cy="66990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7B0188-0923-4D3D-8B1E-7FE7B84986A1}">
      <dsp:nvSpPr>
        <dsp:cNvPr id="0" name=""/>
        <dsp:cNvSpPr/>
      </dsp:nvSpPr>
      <dsp:spPr>
        <a:xfrm>
          <a:off x="134825" y="373784"/>
          <a:ext cx="1295909" cy="129590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45EC8B-C79B-4379-9EE8-01263F330188}">
      <dsp:nvSpPr>
        <dsp:cNvPr id="0" name=""/>
        <dsp:cNvSpPr/>
      </dsp:nvSpPr>
      <dsp:spPr>
        <a:xfrm>
          <a:off x="406966" y="645925"/>
          <a:ext cx="751627" cy="75162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17D328-85E6-46D8-9357-6FD68CC784EC}">
      <dsp:nvSpPr>
        <dsp:cNvPr id="0" name=""/>
        <dsp:cNvSpPr/>
      </dsp:nvSpPr>
      <dsp:spPr>
        <a:xfrm>
          <a:off x="1708430" y="373784"/>
          <a:ext cx="3054644" cy="1295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Board Role: Governance, strategic direction, oversight</a:t>
          </a:r>
        </a:p>
      </dsp:txBody>
      <dsp:txXfrm>
        <a:off x="1708430" y="373784"/>
        <a:ext cx="3054644" cy="1295909"/>
      </dsp:txXfrm>
    </dsp:sp>
    <dsp:sp modelId="{EB235AE5-6DF3-4DE4-A722-BF8BE58870DA}">
      <dsp:nvSpPr>
        <dsp:cNvPr id="0" name=""/>
        <dsp:cNvSpPr/>
      </dsp:nvSpPr>
      <dsp:spPr>
        <a:xfrm>
          <a:off x="5295324" y="373784"/>
          <a:ext cx="1295909" cy="129590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D6756C-D67C-4742-8763-06EB14324DE9}">
      <dsp:nvSpPr>
        <dsp:cNvPr id="0" name=""/>
        <dsp:cNvSpPr/>
      </dsp:nvSpPr>
      <dsp:spPr>
        <a:xfrm>
          <a:off x="5567465" y="645925"/>
          <a:ext cx="751627" cy="75162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17B4B2-73C0-46E0-B3EE-6D8512BA438D}">
      <dsp:nvSpPr>
        <dsp:cNvPr id="0" name=""/>
        <dsp:cNvSpPr/>
      </dsp:nvSpPr>
      <dsp:spPr>
        <a:xfrm>
          <a:off x="6868929" y="373784"/>
          <a:ext cx="3054644" cy="1295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Staff Role: Day-to-day management and implementation</a:t>
          </a:r>
        </a:p>
      </dsp:txBody>
      <dsp:txXfrm>
        <a:off x="6868929" y="373784"/>
        <a:ext cx="3054644" cy="1295909"/>
      </dsp:txXfrm>
    </dsp:sp>
    <dsp:sp modelId="{3ECA08CC-3452-4E7C-9ED8-9A86E7405DD1}">
      <dsp:nvSpPr>
        <dsp:cNvPr id="0" name=""/>
        <dsp:cNvSpPr/>
      </dsp:nvSpPr>
      <dsp:spPr>
        <a:xfrm>
          <a:off x="134825" y="2353665"/>
          <a:ext cx="1295909" cy="129590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0D57BF-C8F0-4FC6-AAED-8C9EB889572D}">
      <dsp:nvSpPr>
        <dsp:cNvPr id="0" name=""/>
        <dsp:cNvSpPr/>
      </dsp:nvSpPr>
      <dsp:spPr>
        <a:xfrm>
          <a:off x="406966" y="2625806"/>
          <a:ext cx="751627" cy="75162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0F8CAB-983A-4AAE-ADA4-E3CE3993B4AF}">
      <dsp:nvSpPr>
        <dsp:cNvPr id="0" name=""/>
        <dsp:cNvSpPr/>
      </dsp:nvSpPr>
      <dsp:spPr>
        <a:xfrm>
          <a:off x="1708430" y="2353665"/>
          <a:ext cx="3054644" cy="1295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Board and staff roles are complementary</a:t>
          </a:r>
        </a:p>
      </dsp:txBody>
      <dsp:txXfrm>
        <a:off x="1708430" y="2353665"/>
        <a:ext cx="3054644" cy="1295909"/>
      </dsp:txXfrm>
    </dsp:sp>
    <dsp:sp modelId="{AD064727-00FF-4323-8565-97BCFA49348A}">
      <dsp:nvSpPr>
        <dsp:cNvPr id="0" name=""/>
        <dsp:cNvSpPr/>
      </dsp:nvSpPr>
      <dsp:spPr>
        <a:xfrm>
          <a:off x="5295324" y="2353665"/>
          <a:ext cx="1295909" cy="129590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99E64E-232A-4333-9502-2476148AFDDF}">
      <dsp:nvSpPr>
        <dsp:cNvPr id="0" name=""/>
        <dsp:cNvSpPr/>
      </dsp:nvSpPr>
      <dsp:spPr>
        <a:xfrm>
          <a:off x="5567465" y="2625806"/>
          <a:ext cx="751627" cy="75162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0A3F9E-A686-481B-937F-A5B3959846C0}">
      <dsp:nvSpPr>
        <dsp:cNvPr id="0" name=""/>
        <dsp:cNvSpPr/>
      </dsp:nvSpPr>
      <dsp:spPr>
        <a:xfrm>
          <a:off x="6868929" y="2353665"/>
          <a:ext cx="3054644" cy="1295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Clear role definition strengthens succession planning</a:t>
          </a:r>
        </a:p>
      </dsp:txBody>
      <dsp:txXfrm>
        <a:off x="6868929" y="2353665"/>
        <a:ext cx="3054644" cy="129590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709272-E885-4CAB-B28E-46B89A0710DD}">
      <dsp:nvSpPr>
        <dsp:cNvPr id="0" name=""/>
        <dsp:cNvSpPr/>
      </dsp:nvSpPr>
      <dsp:spPr>
        <a:xfrm>
          <a:off x="348206" y="835188"/>
          <a:ext cx="1075482" cy="1075482"/>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2E3B98-6AD2-4D9B-A169-7207E8EC213A}">
      <dsp:nvSpPr>
        <dsp:cNvPr id="0" name=""/>
        <dsp:cNvSpPr/>
      </dsp:nvSpPr>
      <dsp:spPr>
        <a:xfrm>
          <a:off x="577408" y="1064389"/>
          <a:ext cx="617080" cy="61708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88905EF-6C4E-4649-96E1-F16E8C9245CB}">
      <dsp:nvSpPr>
        <dsp:cNvPr id="0" name=""/>
        <dsp:cNvSpPr/>
      </dsp:nvSpPr>
      <dsp:spPr>
        <a:xfrm>
          <a:off x="4405" y="2245657"/>
          <a:ext cx="1763085" cy="705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kern="1200"/>
            <a:t>Succession planning is an ongoing strategic process</a:t>
          </a:r>
        </a:p>
      </dsp:txBody>
      <dsp:txXfrm>
        <a:off x="4405" y="2245657"/>
        <a:ext cx="1763085" cy="705234"/>
      </dsp:txXfrm>
    </dsp:sp>
    <dsp:sp modelId="{B466C3C5-4EDA-410B-9E0B-DDC3A6F4D3D7}">
      <dsp:nvSpPr>
        <dsp:cNvPr id="0" name=""/>
        <dsp:cNvSpPr/>
      </dsp:nvSpPr>
      <dsp:spPr>
        <a:xfrm>
          <a:off x="2419832" y="835188"/>
          <a:ext cx="1075482" cy="1075482"/>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9E80A9-7C66-4A58-A2DA-7B374776C983}">
      <dsp:nvSpPr>
        <dsp:cNvPr id="0" name=""/>
        <dsp:cNvSpPr/>
      </dsp:nvSpPr>
      <dsp:spPr>
        <a:xfrm>
          <a:off x="2649033" y="1064389"/>
          <a:ext cx="617080" cy="61708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A071817-71E0-43FD-B1C0-FF90426C3431}">
      <dsp:nvSpPr>
        <dsp:cNvPr id="0" name=""/>
        <dsp:cNvSpPr/>
      </dsp:nvSpPr>
      <dsp:spPr>
        <a:xfrm>
          <a:off x="2076031" y="2245657"/>
          <a:ext cx="1763085" cy="705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kern="1200"/>
            <a:t>Leadership continuity strengthens organizational impact</a:t>
          </a:r>
        </a:p>
      </dsp:txBody>
      <dsp:txXfrm>
        <a:off x="2076031" y="2245657"/>
        <a:ext cx="1763085" cy="705234"/>
      </dsp:txXfrm>
    </dsp:sp>
    <dsp:sp modelId="{66DDAB44-5AC2-4FA5-8515-32B0EA19B996}">
      <dsp:nvSpPr>
        <dsp:cNvPr id="0" name=""/>
        <dsp:cNvSpPr/>
      </dsp:nvSpPr>
      <dsp:spPr>
        <a:xfrm>
          <a:off x="4491458" y="835188"/>
          <a:ext cx="1075482" cy="1075482"/>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D7804E-DB31-4B9F-B3C7-9BB8CA3A72B8}">
      <dsp:nvSpPr>
        <dsp:cNvPr id="0" name=""/>
        <dsp:cNvSpPr/>
      </dsp:nvSpPr>
      <dsp:spPr>
        <a:xfrm>
          <a:off x="4720659" y="1064389"/>
          <a:ext cx="617080" cy="61708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A11232B-220E-4308-A6C8-B956785D9AF0}">
      <dsp:nvSpPr>
        <dsp:cNvPr id="0" name=""/>
        <dsp:cNvSpPr/>
      </dsp:nvSpPr>
      <dsp:spPr>
        <a:xfrm>
          <a:off x="4147657" y="2245657"/>
          <a:ext cx="1763085" cy="705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kern="1200"/>
            <a:t>Boards and staff have distinct but complementary roles</a:t>
          </a:r>
        </a:p>
      </dsp:txBody>
      <dsp:txXfrm>
        <a:off x="4147657" y="2245657"/>
        <a:ext cx="1763085" cy="705234"/>
      </dsp:txXfrm>
    </dsp:sp>
    <dsp:sp modelId="{06583694-7ABE-4713-9CDA-028C3F524D55}">
      <dsp:nvSpPr>
        <dsp:cNvPr id="0" name=""/>
        <dsp:cNvSpPr/>
      </dsp:nvSpPr>
      <dsp:spPr>
        <a:xfrm>
          <a:off x="6563084" y="835188"/>
          <a:ext cx="1075482" cy="1075482"/>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493983-35CF-4AA4-B417-959BCEAFBF73}">
      <dsp:nvSpPr>
        <dsp:cNvPr id="0" name=""/>
        <dsp:cNvSpPr/>
      </dsp:nvSpPr>
      <dsp:spPr>
        <a:xfrm>
          <a:off x="6792285" y="1064389"/>
          <a:ext cx="617080" cy="61708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E9454CC-A8F2-41AE-8294-BE03ECA050AB}">
      <dsp:nvSpPr>
        <dsp:cNvPr id="0" name=""/>
        <dsp:cNvSpPr/>
      </dsp:nvSpPr>
      <dsp:spPr>
        <a:xfrm>
          <a:off x="6219283" y="2245657"/>
          <a:ext cx="1763085" cy="705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kern="1200"/>
            <a:t>Leadership development must be intentional</a:t>
          </a:r>
        </a:p>
      </dsp:txBody>
      <dsp:txXfrm>
        <a:off x="6219283" y="2245657"/>
        <a:ext cx="1763085" cy="705234"/>
      </dsp:txXfrm>
    </dsp:sp>
    <dsp:sp modelId="{9D4658C7-BBCB-4439-AC60-11C50A89BEC9}">
      <dsp:nvSpPr>
        <dsp:cNvPr id="0" name=""/>
        <dsp:cNvSpPr/>
      </dsp:nvSpPr>
      <dsp:spPr>
        <a:xfrm>
          <a:off x="8634710" y="835188"/>
          <a:ext cx="1075482" cy="1075482"/>
        </a:xfrm>
        <a:prstGeom prst="round2DiagRect">
          <a:avLst>
            <a:gd name="adj1" fmla="val 29727"/>
            <a:gd name="adj2" fmla="val 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E7DD14-9E04-4557-A758-D6E6C8D04F7E}">
      <dsp:nvSpPr>
        <dsp:cNvPr id="0" name=""/>
        <dsp:cNvSpPr/>
      </dsp:nvSpPr>
      <dsp:spPr>
        <a:xfrm>
          <a:off x="8863911" y="1064389"/>
          <a:ext cx="617080" cy="61708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B0D01B2-0C40-43F4-B950-CA4EBA29E6ED}">
      <dsp:nvSpPr>
        <dsp:cNvPr id="0" name=""/>
        <dsp:cNvSpPr/>
      </dsp:nvSpPr>
      <dsp:spPr>
        <a:xfrm>
          <a:off x="8290908" y="2245657"/>
          <a:ext cx="1763085" cy="705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kern="1200"/>
            <a:t>Strong succession planning builds resilience and sustainability</a:t>
          </a:r>
        </a:p>
      </dsp:txBody>
      <dsp:txXfrm>
        <a:off x="8290908" y="2245657"/>
        <a:ext cx="1763085" cy="70523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8.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5/20/2026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7547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5/20/2026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685486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5/20/2026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47481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5/20/2026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08780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5/20/2026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820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86B75A-687E-405C-8A0B-8D00578BA2C3}" type="datetimeFigureOut">
              <a:rPr lang="en-US" smtClean="0"/>
              <a:pPr/>
              <a:t>5/20/2026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9507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5/20/2026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22555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86B75A-687E-405C-8A0B-8D00578BA2C3}" type="datetimeFigureOut">
              <a:rPr lang="en-US" smtClean="0"/>
              <a:pPr/>
              <a:t>5/20/2026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21036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586B75A-687E-405C-8A0B-8D00578BA2C3}" type="datetimeFigureOut">
              <a:rPr lang="en-US" smtClean="0"/>
              <a:pPr/>
              <a:t>5/20/2026</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36003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586B75A-687E-405C-8A0B-8D00578BA2C3}" type="datetimeFigureOut">
              <a:rPr lang="en-US" smtClean="0"/>
              <a:pPr/>
              <a:t>5/20/2026</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45449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5/20/2026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29002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586B75A-687E-405C-8A0B-8D00578BA2C3}" type="datetimeFigureOut">
              <a:rPr lang="en-US" smtClean="0"/>
              <a:pPr/>
              <a:t>5/20/2026</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1653876"/>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2" Type="http://schemas.openxmlformats.org/officeDocument/2006/relationships/hyperlink" Target="mailto:Dgurnett@hinmanstraub.com"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5.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mailto:Dgurnett@hinmanstraub.com"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5A1B47C8-47A0-4A88-8830-6DEA3B5DE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pic>
        <p:nvPicPr>
          <p:cNvPr id="5" name="Picture 4" descr="A colorful logo with black background&#10;&#10;Description automatically generated">
            <a:extLst>
              <a:ext uri="{FF2B5EF4-FFF2-40B4-BE49-F238E27FC236}">
                <a16:creationId xmlns:a16="http://schemas.microsoft.com/office/drawing/2014/main" id="{6F2FD87B-3EFE-263E-05A0-4774C28DB9D9}"/>
              </a:ext>
            </a:extLst>
          </p:cNvPr>
          <p:cNvPicPr>
            <a:picLocks noChangeAspect="1"/>
          </p:cNvPicPr>
          <p:nvPr/>
        </p:nvPicPr>
        <p:blipFill>
          <a:blip r:embed="rId2"/>
          <a:stretch>
            <a:fillRect/>
          </a:stretch>
        </p:blipFill>
        <p:spPr>
          <a:xfrm>
            <a:off x="633999" y="660323"/>
            <a:ext cx="6275667" cy="5537353"/>
          </a:xfrm>
          <a:prstGeom prst="rect">
            <a:avLst/>
          </a:prstGeom>
        </p:spPr>
      </p:pic>
      <p:sp>
        <p:nvSpPr>
          <p:cNvPr id="33" name="Rectangle 32">
            <a:extLst>
              <a:ext uri="{FF2B5EF4-FFF2-40B4-BE49-F238E27FC236}">
                <a16:creationId xmlns:a16="http://schemas.microsoft.com/office/drawing/2014/main" id="{984BBFDD-E720-4805-A9C8-129FBBF6D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8096885" y="640080"/>
            <a:ext cx="3659246" cy="2926080"/>
          </a:xfrm>
        </p:spPr>
        <p:txBody>
          <a:bodyPr>
            <a:normAutofit/>
          </a:bodyPr>
          <a:lstStyle/>
          <a:p>
            <a:r>
              <a:rPr lang="en-US" sz="4400" dirty="0">
                <a:solidFill>
                  <a:srgbClr val="FFFFFF"/>
                </a:solidFill>
              </a:rPr>
              <a:t>Succession Planning</a:t>
            </a:r>
            <a:br>
              <a:rPr lang="en-US" sz="4400" dirty="0">
                <a:solidFill>
                  <a:srgbClr val="FFFFFF"/>
                </a:solidFill>
              </a:rPr>
            </a:br>
            <a:r>
              <a:rPr lang="en-US" sz="4400" dirty="0">
                <a:solidFill>
                  <a:srgbClr val="FFFFFF"/>
                </a:solidFill>
              </a:rPr>
              <a:t>Webinar Series </a:t>
            </a:r>
          </a:p>
        </p:txBody>
      </p:sp>
      <p:sp>
        <p:nvSpPr>
          <p:cNvPr id="3" name="Subtitle 2"/>
          <p:cNvSpPr>
            <a:spLocks noGrp="1"/>
          </p:cNvSpPr>
          <p:nvPr>
            <p:ph type="subTitle" idx="1"/>
          </p:nvPr>
        </p:nvSpPr>
        <p:spPr>
          <a:xfrm>
            <a:off x="8096885" y="3578084"/>
            <a:ext cx="3659246" cy="2639835"/>
          </a:xfrm>
        </p:spPr>
        <p:txBody>
          <a:bodyPr>
            <a:normAutofit/>
          </a:bodyPr>
          <a:lstStyle/>
          <a:p>
            <a:endParaRPr lang="en-US" sz="1500" b="1" dirty="0">
              <a:solidFill>
                <a:srgbClr val="FFFFFF"/>
              </a:solidFill>
              <a:latin typeface="Candara" panose="020E0502030303020204" pitchFamily="34" charset="0"/>
            </a:endParaRPr>
          </a:p>
          <a:p>
            <a:r>
              <a:rPr lang="en-US" sz="1500" b="1" dirty="0">
                <a:solidFill>
                  <a:srgbClr val="FFFFFF"/>
                </a:solidFill>
                <a:latin typeface="Candara" panose="020E0502030303020204" pitchFamily="34" charset="0"/>
              </a:rPr>
              <a:t>Webinar #4</a:t>
            </a:r>
          </a:p>
          <a:p>
            <a:r>
              <a:rPr lang="en-US" sz="1500" b="1" dirty="0">
                <a:solidFill>
                  <a:srgbClr val="FFFFFF"/>
                </a:solidFill>
                <a:latin typeface="Candara" panose="020E0502030303020204" pitchFamily="34" charset="0"/>
              </a:rPr>
              <a:t>Sustaining Leadership: Long-Term Succession and Talent Development</a:t>
            </a:r>
          </a:p>
        </p:txBody>
      </p:sp>
      <p:sp>
        <p:nvSpPr>
          <p:cNvPr id="35" name="Rectangle 34">
            <a:extLst>
              <a:ext uri="{FF2B5EF4-FFF2-40B4-BE49-F238E27FC236}">
                <a16:creationId xmlns:a16="http://schemas.microsoft.com/office/drawing/2014/main" id="{5AC4BE46-4A77-42FE-9D15-065CDB2F8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6350920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91251-EF3D-5D4D-0EA1-955BF7B073B0}"/>
              </a:ext>
            </a:extLst>
          </p:cNvPr>
          <p:cNvSpPr>
            <a:spLocks noGrp="1"/>
          </p:cNvSpPr>
          <p:nvPr>
            <p:ph type="title"/>
          </p:nvPr>
        </p:nvSpPr>
        <p:spPr>
          <a:xfrm>
            <a:off x="1097280" y="286603"/>
            <a:ext cx="10058400" cy="1450757"/>
          </a:xfrm>
        </p:spPr>
        <p:txBody>
          <a:bodyPr>
            <a:normAutofit/>
          </a:bodyPr>
          <a:lstStyle/>
          <a:p>
            <a:pPr algn="ctr"/>
            <a:r>
              <a:rPr lang="en-US" dirty="0"/>
              <a:t>What is a leadership pipeline?</a:t>
            </a:r>
          </a:p>
        </p:txBody>
      </p:sp>
      <p:graphicFrame>
        <p:nvGraphicFramePr>
          <p:cNvPr id="5" name="Content Placeholder 2">
            <a:extLst>
              <a:ext uri="{FF2B5EF4-FFF2-40B4-BE49-F238E27FC236}">
                <a16:creationId xmlns:a16="http://schemas.microsoft.com/office/drawing/2014/main" id="{076C23E4-3865-71A2-68CD-737FCF14BDDE}"/>
              </a:ext>
            </a:extLst>
          </p:cNvPr>
          <p:cNvGraphicFramePr>
            <a:graphicFrameLocks noGrp="1"/>
          </p:cNvGraphicFramePr>
          <p:nvPr>
            <p:ph idx="1"/>
            <p:extLst>
              <p:ext uri="{D42A27DB-BD31-4B8C-83A1-F6EECF244321}">
                <p14:modId xmlns:p14="http://schemas.microsoft.com/office/powerpoint/2010/main" val="2201183767"/>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46799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70ABC0-0DE3-F2B3-E0BD-924923AA5FD3}"/>
              </a:ext>
            </a:extLst>
          </p:cNvPr>
          <p:cNvSpPr>
            <a:spLocks noGrp="1"/>
          </p:cNvSpPr>
          <p:nvPr>
            <p:ph type="title"/>
          </p:nvPr>
        </p:nvSpPr>
        <p:spPr>
          <a:xfrm>
            <a:off x="6411685" y="634946"/>
            <a:ext cx="5127171" cy="1450757"/>
          </a:xfrm>
        </p:spPr>
        <p:txBody>
          <a:bodyPr>
            <a:normAutofit/>
          </a:bodyPr>
          <a:lstStyle/>
          <a:p>
            <a:r>
              <a:rPr lang="en-US" dirty="0"/>
              <a:t>What to look for in future leaders</a:t>
            </a:r>
          </a:p>
        </p:txBody>
      </p:sp>
      <p:pic>
        <p:nvPicPr>
          <p:cNvPr id="7" name="Graphic 6" descr="Head with Gears">
            <a:extLst>
              <a:ext uri="{FF2B5EF4-FFF2-40B4-BE49-F238E27FC236}">
                <a16:creationId xmlns:a16="http://schemas.microsoft.com/office/drawing/2014/main" id="{2A9D8A1A-FF8E-BA6E-AA64-2C498B75FCC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5132" y="645106"/>
            <a:ext cx="5247747" cy="5247747"/>
          </a:xfrm>
          <a:prstGeom prst="rect">
            <a:avLst/>
          </a:prstGeom>
        </p:spPr>
      </p:pic>
      <p:cxnSp>
        <p:nvCxnSpPr>
          <p:cNvPr id="12" name="Straight Connector 11">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0A4D181-2B87-AB8C-EFD7-F40E981B013A}"/>
              </a:ext>
            </a:extLst>
          </p:cNvPr>
          <p:cNvSpPr>
            <a:spLocks noGrp="1"/>
          </p:cNvSpPr>
          <p:nvPr>
            <p:ph idx="1"/>
          </p:nvPr>
        </p:nvSpPr>
        <p:spPr>
          <a:xfrm>
            <a:off x="6319451" y="2336801"/>
            <a:ext cx="5545977" cy="3670180"/>
          </a:xfrm>
        </p:spPr>
        <p:txBody>
          <a:bodyPr>
            <a:normAutofit lnSpcReduction="10000"/>
          </a:bodyPr>
          <a:lstStyle/>
          <a:p>
            <a:pPr>
              <a:buFont typeface="Wingdings" panose="05000000000000000000" pitchFamily="2" charset="2"/>
              <a:buChar char="Ø"/>
              <a:defRPr sz="1800">
                <a:solidFill>
                  <a:srgbClr val="323232"/>
                </a:solidFill>
              </a:defRPr>
            </a:pPr>
            <a:r>
              <a:rPr lang="en-US" sz="2800" dirty="0"/>
              <a:t>Strategic thinking and initiative</a:t>
            </a:r>
          </a:p>
          <a:p>
            <a:pPr>
              <a:buFont typeface="Wingdings" panose="05000000000000000000" pitchFamily="2" charset="2"/>
              <a:buChar char="Ø"/>
              <a:defRPr sz="1800">
                <a:solidFill>
                  <a:srgbClr val="323232"/>
                </a:solidFill>
              </a:defRPr>
            </a:pPr>
            <a:r>
              <a:rPr lang="en-US" sz="2800" dirty="0"/>
              <a:t>Strong communication skills</a:t>
            </a:r>
          </a:p>
          <a:p>
            <a:pPr>
              <a:buFont typeface="Wingdings" panose="05000000000000000000" pitchFamily="2" charset="2"/>
              <a:buChar char="Ø"/>
              <a:defRPr sz="1800">
                <a:solidFill>
                  <a:srgbClr val="323232"/>
                </a:solidFill>
              </a:defRPr>
            </a:pPr>
            <a:r>
              <a:rPr lang="en-US" sz="2800" dirty="0"/>
              <a:t>Emotional intelligence</a:t>
            </a:r>
          </a:p>
          <a:p>
            <a:pPr>
              <a:buFont typeface="Wingdings" panose="05000000000000000000" pitchFamily="2" charset="2"/>
              <a:buChar char="Ø"/>
              <a:defRPr sz="1800">
                <a:solidFill>
                  <a:srgbClr val="323232"/>
                </a:solidFill>
              </a:defRPr>
            </a:pPr>
            <a:r>
              <a:rPr lang="en-US" sz="2800" dirty="0"/>
              <a:t>Problem-solving ability</a:t>
            </a:r>
          </a:p>
          <a:p>
            <a:pPr>
              <a:buFont typeface="Wingdings" panose="05000000000000000000" pitchFamily="2" charset="2"/>
              <a:buChar char="Ø"/>
              <a:defRPr sz="1800">
                <a:solidFill>
                  <a:srgbClr val="323232"/>
                </a:solidFill>
              </a:defRPr>
            </a:pPr>
            <a:r>
              <a:rPr lang="en-US" sz="2800" dirty="0"/>
              <a:t>Commitment to mission and organizational values</a:t>
            </a:r>
          </a:p>
          <a:p>
            <a:pPr>
              <a:buFont typeface="Wingdings" panose="05000000000000000000" pitchFamily="2" charset="2"/>
              <a:buChar char="Ø"/>
              <a:defRPr sz="1800">
                <a:solidFill>
                  <a:srgbClr val="323232"/>
                </a:solidFill>
              </a:defRPr>
            </a:pPr>
            <a:r>
              <a:rPr lang="en-US" sz="2800" dirty="0"/>
              <a:t>Reliability and accountability</a:t>
            </a:r>
          </a:p>
          <a:p>
            <a:endParaRPr lang="en-US" dirty="0"/>
          </a:p>
        </p:txBody>
      </p:sp>
      <p:sp>
        <p:nvSpPr>
          <p:cNvPr id="14" name="Rectangle 13">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4269043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4B7645-2199-D79C-EFA4-B28E3085E1AA}"/>
              </a:ext>
            </a:extLst>
          </p:cNvPr>
          <p:cNvSpPr>
            <a:spLocks noGrp="1"/>
          </p:cNvSpPr>
          <p:nvPr>
            <p:ph type="title"/>
          </p:nvPr>
        </p:nvSpPr>
        <p:spPr>
          <a:xfrm>
            <a:off x="6411685" y="634946"/>
            <a:ext cx="5127171" cy="1450757"/>
          </a:xfrm>
        </p:spPr>
        <p:txBody>
          <a:bodyPr>
            <a:normAutofit/>
          </a:bodyPr>
          <a:lstStyle/>
          <a:p>
            <a:r>
              <a:rPr lang="en-US" dirty="0"/>
              <a:t>How to develop future leaders…</a:t>
            </a:r>
          </a:p>
        </p:txBody>
      </p:sp>
      <p:pic>
        <p:nvPicPr>
          <p:cNvPr id="19" name="Graphic 18" descr="Meeting">
            <a:extLst>
              <a:ext uri="{FF2B5EF4-FFF2-40B4-BE49-F238E27FC236}">
                <a16:creationId xmlns:a16="http://schemas.microsoft.com/office/drawing/2014/main" id="{0419C805-19F3-651B-6D58-71E12D96042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5132" y="645106"/>
            <a:ext cx="5247747" cy="5247747"/>
          </a:xfrm>
          <a:prstGeom prst="rect">
            <a:avLst/>
          </a:prstGeom>
        </p:spPr>
      </p:pic>
      <p:cxnSp>
        <p:nvCxnSpPr>
          <p:cNvPr id="20" name="Straight Connector 19">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A17FE9B-1AD2-343B-9FC7-C39495B8FE8D}"/>
              </a:ext>
            </a:extLst>
          </p:cNvPr>
          <p:cNvSpPr>
            <a:spLocks noGrp="1"/>
          </p:cNvSpPr>
          <p:nvPr>
            <p:ph idx="1"/>
          </p:nvPr>
        </p:nvSpPr>
        <p:spPr>
          <a:xfrm>
            <a:off x="6411684" y="2198914"/>
            <a:ext cx="5127172" cy="3670180"/>
          </a:xfrm>
        </p:spPr>
        <p:txBody>
          <a:bodyPr>
            <a:normAutofit/>
          </a:bodyPr>
          <a:lstStyle/>
          <a:p>
            <a:pPr>
              <a:buFont typeface="Wingdings" panose="05000000000000000000" pitchFamily="2" charset="2"/>
              <a:buChar char="Ø"/>
              <a:defRPr sz="1800">
                <a:solidFill>
                  <a:srgbClr val="323232"/>
                </a:solidFill>
              </a:defRPr>
            </a:pPr>
            <a:r>
              <a:rPr lang="en-US" sz="2400" dirty="0"/>
              <a:t>Mentorship and coaching</a:t>
            </a:r>
          </a:p>
          <a:p>
            <a:pPr>
              <a:buFont typeface="Wingdings" panose="05000000000000000000" pitchFamily="2" charset="2"/>
              <a:buChar char="Ø"/>
              <a:defRPr sz="1800">
                <a:solidFill>
                  <a:srgbClr val="323232"/>
                </a:solidFill>
              </a:defRPr>
            </a:pPr>
            <a:r>
              <a:rPr lang="en-US" sz="2400" dirty="0"/>
              <a:t>Committee and project leadership</a:t>
            </a:r>
          </a:p>
          <a:p>
            <a:pPr>
              <a:buFont typeface="Wingdings" panose="05000000000000000000" pitchFamily="2" charset="2"/>
              <a:buChar char="Ø"/>
              <a:defRPr sz="1800">
                <a:solidFill>
                  <a:srgbClr val="323232"/>
                </a:solidFill>
              </a:defRPr>
            </a:pPr>
            <a:r>
              <a:rPr lang="en-US" sz="2400" dirty="0"/>
              <a:t>Cross-functional assignments</a:t>
            </a:r>
          </a:p>
          <a:p>
            <a:pPr>
              <a:buFont typeface="Wingdings" panose="05000000000000000000" pitchFamily="2" charset="2"/>
              <a:buChar char="Ø"/>
              <a:defRPr sz="1800">
                <a:solidFill>
                  <a:srgbClr val="323232"/>
                </a:solidFill>
              </a:defRPr>
            </a:pPr>
            <a:r>
              <a:rPr lang="en-US" sz="2400" dirty="0"/>
              <a:t>Professional development opportunities</a:t>
            </a:r>
          </a:p>
          <a:p>
            <a:pPr>
              <a:buFont typeface="Wingdings" panose="05000000000000000000" pitchFamily="2" charset="2"/>
              <a:buChar char="Ø"/>
              <a:defRPr sz="1800">
                <a:solidFill>
                  <a:srgbClr val="323232"/>
                </a:solidFill>
              </a:defRPr>
            </a:pPr>
            <a:r>
              <a:rPr lang="en-US" sz="2400" dirty="0"/>
              <a:t>Conference participation and networking</a:t>
            </a:r>
          </a:p>
          <a:p>
            <a:pPr>
              <a:buFont typeface="Wingdings" panose="05000000000000000000" pitchFamily="2" charset="2"/>
              <a:buChar char="Ø"/>
              <a:defRPr sz="1800">
                <a:solidFill>
                  <a:srgbClr val="323232"/>
                </a:solidFill>
              </a:defRPr>
            </a:pPr>
            <a:r>
              <a:rPr lang="en-US" sz="2400" dirty="0"/>
              <a:t>Leadership shadowing experiences</a:t>
            </a:r>
          </a:p>
          <a:p>
            <a:endParaRPr lang="en-US" dirty="0"/>
          </a:p>
        </p:txBody>
      </p:sp>
      <p:sp>
        <p:nvSpPr>
          <p:cNvPr id="21" name="Rectangle 20">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2" name="Rectangle 21">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311149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C33BF9DD-8A45-4EEE-B231-0A14D322E5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076461-3049-F32E-4269-13E0912E7087}"/>
              </a:ext>
            </a:extLst>
          </p:cNvPr>
          <p:cNvSpPr>
            <a:spLocks noGrp="1"/>
          </p:cNvSpPr>
          <p:nvPr>
            <p:ph type="title"/>
          </p:nvPr>
        </p:nvSpPr>
        <p:spPr>
          <a:xfrm>
            <a:off x="4974771" y="634946"/>
            <a:ext cx="6574972" cy="1450757"/>
          </a:xfrm>
        </p:spPr>
        <p:txBody>
          <a:bodyPr>
            <a:normAutofit/>
          </a:bodyPr>
          <a:lstStyle/>
          <a:p>
            <a:r>
              <a:rPr lang="en-US"/>
              <a:t>Knowledge transfer and </a:t>
            </a:r>
            <a:br>
              <a:rPr lang="en-US"/>
            </a:br>
            <a:r>
              <a:rPr lang="en-US"/>
              <a:t>institutional memory</a:t>
            </a:r>
          </a:p>
        </p:txBody>
      </p:sp>
      <p:pic>
        <p:nvPicPr>
          <p:cNvPr id="7" name="Graphic 6" descr="Onboarding">
            <a:extLst>
              <a:ext uri="{FF2B5EF4-FFF2-40B4-BE49-F238E27FC236}">
                <a16:creationId xmlns:a16="http://schemas.microsoft.com/office/drawing/2014/main" id="{B4EA12D8-6205-928B-536C-F4C6BF94FF5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3999" y="1296626"/>
            <a:ext cx="4001315" cy="4001315"/>
          </a:xfrm>
          <a:prstGeom prst="rect">
            <a:avLst/>
          </a:prstGeom>
        </p:spPr>
      </p:pic>
      <p:cxnSp>
        <p:nvCxnSpPr>
          <p:cNvPr id="30" name="Straight Connector 29">
            <a:extLst>
              <a:ext uri="{FF2B5EF4-FFF2-40B4-BE49-F238E27FC236}">
                <a16:creationId xmlns:a16="http://schemas.microsoft.com/office/drawing/2014/main" id="{9020DCC9-F851-4562-BB20-1AB3C51BFD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B421E99-44ED-2811-F75A-04E6C07A184E}"/>
              </a:ext>
            </a:extLst>
          </p:cNvPr>
          <p:cNvSpPr>
            <a:spLocks noGrp="1"/>
          </p:cNvSpPr>
          <p:nvPr>
            <p:ph idx="1"/>
          </p:nvPr>
        </p:nvSpPr>
        <p:spPr>
          <a:xfrm>
            <a:off x="4974770" y="2336801"/>
            <a:ext cx="6574973" cy="3670180"/>
          </a:xfrm>
        </p:spPr>
        <p:txBody>
          <a:bodyPr>
            <a:normAutofit/>
          </a:bodyPr>
          <a:lstStyle/>
          <a:p>
            <a:pPr marL="0" indent="0">
              <a:lnSpc>
                <a:spcPct val="107000"/>
              </a:lnSpc>
              <a:buNone/>
            </a:pPr>
            <a:r>
              <a:rPr lang="en-US" sz="2200" b="1" kern="100" dirty="0">
                <a:effectLst/>
                <a:latin typeface="Calibri" panose="020F0502020204030204" pitchFamily="34" charset="0"/>
                <a:ea typeface="Aptos" panose="020B0004020202020204" pitchFamily="34" charset="0"/>
                <a:cs typeface="Calibri" panose="020F0502020204030204" pitchFamily="34" charset="0"/>
              </a:rPr>
              <a:t>What to include:</a:t>
            </a:r>
            <a:endParaRPr lang="en-US" sz="2200" kern="100" dirty="0">
              <a:effectLst/>
              <a:latin typeface="Calibri" panose="020F0502020204030204" pitchFamily="34" charset="0"/>
              <a:ea typeface="Aptos" panose="020B0004020202020204" pitchFamily="34" charset="0"/>
              <a:cs typeface="Calibri" panose="020F0502020204030204" pitchFamily="34" charset="0"/>
            </a:endParaRPr>
          </a:p>
          <a:p>
            <a:pPr lvl="1">
              <a:lnSpc>
                <a:spcPct val="107000"/>
              </a:lnSpc>
              <a:buSzPts val="1000"/>
              <a:buFont typeface="Wingdings" panose="05000000000000000000" pitchFamily="2" charset="2"/>
              <a:buChar char="Ø"/>
              <a:tabLst>
                <a:tab pos="457200" algn="l"/>
              </a:tabLst>
            </a:pPr>
            <a:r>
              <a:rPr lang="en-US" sz="2200" b="1" kern="100" dirty="0">
                <a:effectLst/>
                <a:latin typeface="Calibri" panose="020F0502020204030204" pitchFamily="34" charset="0"/>
                <a:ea typeface="Aptos" panose="020B0004020202020204" pitchFamily="34" charset="0"/>
                <a:cs typeface="Calibri" panose="020F0502020204030204" pitchFamily="34" charset="0"/>
              </a:rPr>
              <a:t>Key operational procedures:</a:t>
            </a:r>
            <a:r>
              <a:rPr lang="en-US" sz="2200" kern="100" dirty="0">
                <a:effectLst/>
                <a:latin typeface="Calibri" panose="020F0502020204030204" pitchFamily="34" charset="0"/>
                <a:ea typeface="Aptos" panose="020B0004020202020204" pitchFamily="34" charset="0"/>
                <a:cs typeface="Calibri" panose="020F0502020204030204" pitchFamily="34" charset="0"/>
              </a:rPr>
              <a:t> Daily, weekly, monthly workflows.</a:t>
            </a:r>
          </a:p>
          <a:p>
            <a:pPr lvl="1">
              <a:lnSpc>
                <a:spcPct val="107000"/>
              </a:lnSpc>
              <a:buSzPts val="1000"/>
              <a:buFont typeface="Wingdings" panose="05000000000000000000" pitchFamily="2" charset="2"/>
              <a:buChar char="Ø"/>
              <a:tabLst>
                <a:tab pos="457200" algn="l"/>
              </a:tabLst>
            </a:pPr>
            <a:r>
              <a:rPr lang="en-US" sz="2200" b="1" kern="100" dirty="0">
                <a:effectLst/>
                <a:latin typeface="Calibri" panose="020F0502020204030204" pitchFamily="34" charset="0"/>
                <a:ea typeface="Aptos" panose="020B0004020202020204" pitchFamily="34" charset="0"/>
                <a:cs typeface="Calibri" panose="020F0502020204030204" pitchFamily="34" charset="0"/>
              </a:rPr>
              <a:t>Leadership responsibilities:</a:t>
            </a:r>
            <a:r>
              <a:rPr lang="en-US" sz="2200" kern="100" dirty="0">
                <a:effectLst/>
                <a:latin typeface="Calibri" panose="020F0502020204030204" pitchFamily="34" charset="0"/>
                <a:ea typeface="Aptos" panose="020B0004020202020204" pitchFamily="34" charset="0"/>
                <a:cs typeface="Calibri" panose="020F0502020204030204" pitchFamily="34" charset="0"/>
              </a:rPr>
              <a:t> Decision-making authority, strategic priorities, board relations.</a:t>
            </a:r>
          </a:p>
          <a:p>
            <a:pPr lvl="1">
              <a:lnSpc>
                <a:spcPct val="107000"/>
              </a:lnSpc>
              <a:buSzPts val="1000"/>
              <a:buFont typeface="Wingdings" panose="05000000000000000000" pitchFamily="2" charset="2"/>
              <a:buChar char="Ø"/>
              <a:tabLst>
                <a:tab pos="457200" algn="l"/>
              </a:tabLst>
            </a:pPr>
            <a:r>
              <a:rPr lang="en-US" sz="2200" b="1" kern="100" dirty="0">
                <a:effectLst/>
                <a:latin typeface="Calibri" panose="020F0502020204030204" pitchFamily="34" charset="0"/>
                <a:ea typeface="Aptos" panose="020B0004020202020204" pitchFamily="34" charset="0"/>
                <a:cs typeface="Calibri" panose="020F0502020204030204" pitchFamily="34" charset="0"/>
              </a:rPr>
              <a:t>Contacts &amp; relationships:</a:t>
            </a:r>
            <a:r>
              <a:rPr lang="en-US" sz="2200" kern="100" dirty="0">
                <a:effectLst/>
                <a:latin typeface="Calibri" panose="020F0502020204030204" pitchFamily="34" charset="0"/>
                <a:ea typeface="Aptos" panose="020B0004020202020204" pitchFamily="34" charset="0"/>
                <a:cs typeface="Calibri" panose="020F0502020204030204" pitchFamily="34" charset="0"/>
              </a:rPr>
              <a:t> Funders, community leaders, government agencies.</a:t>
            </a:r>
          </a:p>
          <a:p>
            <a:pPr lvl="1">
              <a:lnSpc>
                <a:spcPct val="107000"/>
              </a:lnSpc>
              <a:buSzPts val="1000"/>
              <a:buFont typeface="Wingdings" panose="05000000000000000000" pitchFamily="2" charset="2"/>
              <a:buChar char="Ø"/>
              <a:tabLst>
                <a:tab pos="457200" algn="l"/>
              </a:tabLst>
            </a:pPr>
            <a:r>
              <a:rPr lang="en-US" sz="2200" b="1" kern="100" dirty="0">
                <a:effectLst/>
                <a:latin typeface="Calibri" panose="020F0502020204030204" pitchFamily="34" charset="0"/>
                <a:ea typeface="Aptos" panose="020B0004020202020204" pitchFamily="34" charset="0"/>
                <a:cs typeface="Calibri" panose="020F0502020204030204" pitchFamily="34" charset="0"/>
              </a:rPr>
              <a:t>Access information:</a:t>
            </a:r>
            <a:r>
              <a:rPr lang="en-US" sz="2200" kern="100" dirty="0">
                <a:effectLst/>
                <a:latin typeface="Calibri" panose="020F0502020204030204" pitchFamily="34" charset="0"/>
                <a:ea typeface="Aptos" panose="020B0004020202020204" pitchFamily="34" charset="0"/>
                <a:cs typeface="Calibri" panose="020F0502020204030204" pitchFamily="34" charset="0"/>
              </a:rPr>
              <a:t> Logins, passwords, financial accounts, contracts.</a:t>
            </a:r>
          </a:p>
          <a:p>
            <a:endParaRPr lang="en-US" dirty="0"/>
          </a:p>
        </p:txBody>
      </p:sp>
      <p:sp>
        <p:nvSpPr>
          <p:cNvPr id="31" name="Rectangle 30">
            <a:extLst>
              <a:ext uri="{FF2B5EF4-FFF2-40B4-BE49-F238E27FC236}">
                <a16:creationId xmlns:a16="http://schemas.microsoft.com/office/drawing/2014/main" id="{D5FBCAC9-BD8B-4F3B-AD74-EF37D421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2" name="Rectangle 31">
            <a:extLst>
              <a:ext uri="{FF2B5EF4-FFF2-40B4-BE49-F238E27FC236}">
                <a16:creationId xmlns:a16="http://schemas.microsoft.com/office/drawing/2014/main" id="{9556C5A8-AD7E-4CE7-87BE-9EA3B5E17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250266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33BF9DD-8A45-4EEE-B231-0A14D322E5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50AD2B-6328-C19D-25B2-74686072231C}"/>
              </a:ext>
            </a:extLst>
          </p:cNvPr>
          <p:cNvSpPr>
            <a:spLocks noGrp="1"/>
          </p:cNvSpPr>
          <p:nvPr>
            <p:ph type="title"/>
          </p:nvPr>
        </p:nvSpPr>
        <p:spPr>
          <a:xfrm>
            <a:off x="4974771" y="634946"/>
            <a:ext cx="6574972" cy="1450757"/>
          </a:xfrm>
        </p:spPr>
        <p:txBody>
          <a:bodyPr>
            <a:normAutofit/>
          </a:bodyPr>
          <a:lstStyle/>
          <a:p>
            <a:pPr algn="ctr"/>
            <a:r>
              <a:rPr lang="en-US" dirty="0"/>
              <a:t>Establish a transition timeline</a:t>
            </a:r>
          </a:p>
        </p:txBody>
      </p:sp>
      <p:pic>
        <p:nvPicPr>
          <p:cNvPr id="7" name="Graphic 6" descr="Hourglass">
            <a:extLst>
              <a:ext uri="{FF2B5EF4-FFF2-40B4-BE49-F238E27FC236}">
                <a16:creationId xmlns:a16="http://schemas.microsoft.com/office/drawing/2014/main" id="{BCA756F1-2619-D0A0-3CBE-593EB7CD78A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3999" y="1296626"/>
            <a:ext cx="4001315" cy="4001315"/>
          </a:xfrm>
          <a:prstGeom prst="rect">
            <a:avLst/>
          </a:prstGeom>
        </p:spPr>
      </p:pic>
      <p:cxnSp>
        <p:nvCxnSpPr>
          <p:cNvPr id="12" name="Straight Connector 11">
            <a:extLst>
              <a:ext uri="{FF2B5EF4-FFF2-40B4-BE49-F238E27FC236}">
                <a16:creationId xmlns:a16="http://schemas.microsoft.com/office/drawing/2014/main" id="{9020DCC9-F851-4562-BB20-1AB3C51BFD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DADB8F6-07F8-2625-908F-ABEC093FDE40}"/>
              </a:ext>
            </a:extLst>
          </p:cNvPr>
          <p:cNvSpPr>
            <a:spLocks noGrp="1"/>
          </p:cNvSpPr>
          <p:nvPr>
            <p:ph idx="1"/>
          </p:nvPr>
        </p:nvSpPr>
        <p:spPr>
          <a:xfrm>
            <a:off x="4974770" y="2198914"/>
            <a:ext cx="6574972" cy="3670180"/>
          </a:xfrm>
        </p:spPr>
        <p:txBody>
          <a:bodyPr>
            <a:normAutofit/>
          </a:bodyPr>
          <a:lstStyle/>
          <a:p>
            <a:pPr marL="0" marR="0" lvl="0" indent="0">
              <a:buSzPts val="1000"/>
              <a:buNone/>
              <a:tabLst>
                <a:tab pos="457200" algn="l"/>
              </a:tabLst>
            </a:pPr>
            <a:r>
              <a:rPr lang="en-US" sz="2400" b="1" kern="100" dirty="0">
                <a:effectLst/>
                <a:latin typeface="Calibri" panose="020F0502020204030204" pitchFamily="34" charset="0"/>
                <a:ea typeface="Aptos" panose="020B0004020202020204" pitchFamily="34" charset="0"/>
                <a:cs typeface="Calibri" panose="020F0502020204030204" pitchFamily="34" charset="0"/>
              </a:rPr>
              <a:t>Start early:</a:t>
            </a:r>
            <a:r>
              <a:rPr lang="en-US" sz="2400" kern="100" dirty="0">
                <a:effectLst/>
                <a:latin typeface="Calibri" panose="020F0502020204030204" pitchFamily="34" charset="0"/>
                <a:ea typeface="Aptos" panose="020B0004020202020204" pitchFamily="34" charset="0"/>
                <a:cs typeface="Calibri" panose="020F0502020204030204" pitchFamily="34" charset="0"/>
              </a:rPr>
              <a:t> Ideally 12–24 months before a planned departure.</a:t>
            </a:r>
          </a:p>
          <a:p>
            <a:pPr marL="0" marR="0" lvl="0" indent="0">
              <a:buSzPts val="1000"/>
              <a:buNone/>
              <a:tabLst>
                <a:tab pos="457200" algn="l"/>
              </a:tabLst>
            </a:pPr>
            <a:r>
              <a:rPr lang="en-US" sz="2400" b="1" kern="100" dirty="0">
                <a:effectLst/>
                <a:latin typeface="Calibri" panose="020F0502020204030204" pitchFamily="34" charset="0"/>
                <a:ea typeface="Aptos" panose="020B0004020202020204" pitchFamily="34" charset="0"/>
                <a:cs typeface="Calibri" panose="020F0502020204030204" pitchFamily="34" charset="0"/>
              </a:rPr>
              <a:t>Set milestones:</a:t>
            </a:r>
            <a:r>
              <a:rPr lang="en-US" sz="2400" kern="100" dirty="0">
                <a:effectLst/>
                <a:latin typeface="Calibri" panose="020F0502020204030204" pitchFamily="34" charset="0"/>
                <a:ea typeface="Aptos" panose="020B0004020202020204" pitchFamily="34" charset="0"/>
                <a:cs typeface="Calibri" panose="020F0502020204030204" pitchFamily="34" charset="0"/>
              </a:rPr>
              <a:t> Recruitment start date, successor announcement, overlap/training period, official handoff date.</a:t>
            </a:r>
          </a:p>
          <a:p>
            <a:pPr marL="0" marR="0" lvl="0" indent="0">
              <a:buSzPts val="1000"/>
              <a:buNone/>
              <a:tabLst>
                <a:tab pos="457200" algn="l"/>
              </a:tabLst>
            </a:pPr>
            <a:r>
              <a:rPr lang="en-US" sz="2400" b="1" kern="100" dirty="0">
                <a:effectLst/>
                <a:latin typeface="Calibri" panose="020F0502020204030204" pitchFamily="34" charset="0"/>
                <a:ea typeface="Aptos" panose="020B0004020202020204" pitchFamily="34" charset="0"/>
                <a:cs typeface="Calibri" panose="020F0502020204030204" pitchFamily="34" charset="0"/>
              </a:rPr>
              <a:t>Overlap period:</a:t>
            </a:r>
            <a:r>
              <a:rPr lang="en-US" sz="2400" kern="100" dirty="0">
                <a:effectLst/>
                <a:latin typeface="Calibri" panose="020F0502020204030204" pitchFamily="34" charset="0"/>
                <a:ea typeface="Aptos" panose="020B0004020202020204" pitchFamily="34" charset="0"/>
                <a:cs typeface="Calibri" panose="020F0502020204030204" pitchFamily="34" charset="0"/>
              </a:rPr>
              <a:t> Arrange for outgoing and incoming leaders to work together.</a:t>
            </a:r>
          </a:p>
          <a:p>
            <a:pPr marL="0" marR="0" lvl="0" indent="0">
              <a:buSzPts val="1000"/>
              <a:buNone/>
              <a:tabLst>
                <a:tab pos="457200" algn="l"/>
              </a:tabLst>
            </a:pPr>
            <a:r>
              <a:rPr lang="en-US" sz="2400" b="1" kern="100" dirty="0">
                <a:effectLst/>
                <a:latin typeface="Calibri" panose="020F0502020204030204" pitchFamily="34" charset="0"/>
                <a:ea typeface="Aptos" panose="020B0004020202020204" pitchFamily="34" charset="0"/>
                <a:cs typeface="Calibri" panose="020F0502020204030204" pitchFamily="34" charset="0"/>
              </a:rPr>
              <a:t>Communicate early:</a:t>
            </a:r>
            <a:r>
              <a:rPr lang="en-US" sz="2400" kern="100" dirty="0">
                <a:effectLst/>
                <a:latin typeface="Calibri" panose="020F0502020204030204" pitchFamily="34" charset="0"/>
                <a:ea typeface="Aptos" panose="020B0004020202020204" pitchFamily="34" charset="0"/>
                <a:cs typeface="Calibri" panose="020F0502020204030204" pitchFamily="34" charset="0"/>
              </a:rPr>
              <a:t> Internally to staff and externally to partners and funders.</a:t>
            </a:r>
          </a:p>
          <a:p>
            <a:endParaRPr lang="en-US" dirty="0"/>
          </a:p>
        </p:txBody>
      </p:sp>
      <p:sp>
        <p:nvSpPr>
          <p:cNvPr id="14" name="Rectangle 13">
            <a:extLst>
              <a:ext uri="{FF2B5EF4-FFF2-40B4-BE49-F238E27FC236}">
                <a16:creationId xmlns:a16="http://schemas.microsoft.com/office/drawing/2014/main" id="{D5FBCAC9-BD8B-4F3B-AD74-EF37D421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9556C5A8-AD7E-4CE7-87BE-9EA3B5E17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500919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33BF9DD-8A45-4EEE-B231-0A14D322E5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A4D5A1-D0AD-1C2B-8D2F-853C11E8CA8C}"/>
              </a:ext>
            </a:extLst>
          </p:cNvPr>
          <p:cNvSpPr>
            <a:spLocks noGrp="1"/>
          </p:cNvSpPr>
          <p:nvPr>
            <p:ph type="title"/>
          </p:nvPr>
        </p:nvSpPr>
        <p:spPr>
          <a:xfrm>
            <a:off x="4974771" y="634946"/>
            <a:ext cx="6574972" cy="1450757"/>
          </a:xfrm>
        </p:spPr>
        <p:txBody>
          <a:bodyPr>
            <a:normAutofit/>
          </a:bodyPr>
          <a:lstStyle/>
          <a:p>
            <a:r>
              <a:rPr lang="en-US" dirty="0"/>
              <a:t>Create policies for successor selection:</a:t>
            </a:r>
          </a:p>
        </p:txBody>
      </p:sp>
      <p:pic>
        <p:nvPicPr>
          <p:cNvPr id="7" name="Graphic 6" descr="Recruitment Management">
            <a:extLst>
              <a:ext uri="{FF2B5EF4-FFF2-40B4-BE49-F238E27FC236}">
                <a16:creationId xmlns:a16="http://schemas.microsoft.com/office/drawing/2014/main" id="{CA9EF66D-6D11-689D-97D9-10A8B715FCF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3999" y="1296626"/>
            <a:ext cx="4001315" cy="4001315"/>
          </a:xfrm>
          <a:prstGeom prst="rect">
            <a:avLst/>
          </a:prstGeom>
        </p:spPr>
      </p:pic>
      <p:cxnSp>
        <p:nvCxnSpPr>
          <p:cNvPr id="12" name="Straight Connector 11">
            <a:extLst>
              <a:ext uri="{FF2B5EF4-FFF2-40B4-BE49-F238E27FC236}">
                <a16:creationId xmlns:a16="http://schemas.microsoft.com/office/drawing/2014/main" id="{9020DCC9-F851-4562-BB20-1AB3C51BFD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D078AD8-FF09-B215-D224-15536ED728E8}"/>
              </a:ext>
            </a:extLst>
          </p:cNvPr>
          <p:cNvSpPr>
            <a:spLocks noGrp="1"/>
          </p:cNvSpPr>
          <p:nvPr>
            <p:ph idx="1"/>
          </p:nvPr>
        </p:nvSpPr>
        <p:spPr>
          <a:xfrm>
            <a:off x="4974769" y="2198914"/>
            <a:ext cx="6574973" cy="3670180"/>
          </a:xfrm>
        </p:spPr>
        <p:txBody>
          <a:bodyPr>
            <a:normAutofit/>
          </a:bodyPr>
          <a:lstStyle/>
          <a:p>
            <a:pPr marL="0" marR="0" lvl="0" indent="0">
              <a:buSzPts val="1000"/>
              <a:buNone/>
              <a:tabLst>
                <a:tab pos="457200" algn="l"/>
              </a:tabLst>
            </a:pPr>
            <a:r>
              <a:rPr lang="en-US" sz="2400" b="1" kern="100" dirty="0">
                <a:effectLst/>
                <a:latin typeface="Calibri" panose="020F0502020204030204" pitchFamily="34" charset="0"/>
                <a:ea typeface="Aptos" panose="020B0004020202020204" pitchFamily="34" charset="0"/>
                <a:cs typeface="Calibri" panose="020F0502020204030204" pitchFamily="34" charset="0"/>
              </a:rPr>
              <a:t>Criteria:</a:t>
            </a:r>
            <a:r>
              <a:rPr lang="en-US" sz="2400" kern="100" dirty="0">
                <a:effectLst/>
                <a:latin typeface="Calibri" panose="020F0502020204030204" pitchFamily="34" charset="0"/>
                <a:ea typeface="Aptos" panose="020B0004020202020204" pitchFamily="34" charset="0"/>
                <a:cs typeface="Calibri" panose="020F0502020204030204" pitchFamily="34" charset="0"/>
              </a:rPr>
              <a:t> Skills, experience, and values alignment required for the role.</a:t>
            </a:r>
          </a:p>
          <a:p>
            <a:pPr marL="0" marR="0" lvl="0" indent="0">
              <a:buSzPts val="1000"/>
              <a:buNone/>
              <a:tabLst>
                <a:tab pos="457200" algn="l"/>
              </a:tabLst>
            </a:pPr>
            <a:r>
              <a:rPr lang="en-US" sz="2400" b="1" kern="100" dirty="0">
                <a:effectLst/>
                <a:latin typeface="Calibri" panose="020F0502020204030204" pitchFamily="34" charset="0"/>
                <a:ea typeface="Aptos" panose="020B0004020202020204" pitchFamily="34" charset="0"/>
                <a:cs typeface="Calibri" panose="020F0502020204030204" pitchFamily="34" charset="0"/>
              </a:rPr>
              <a:t>Internal vs. external search:</a:t>
            </a:r>
            <a:r>
              <a:rPr lang="en-US" sz="2400" kern="100" dirty="0">
                <a:effectLst/>
                <a:latin typeface="Calibri" panose="020F0502020204030204" pitchFamily="34" charset="0"/>
                <a:ea typeface="Aptos" panose="020B0004020202020204" pitchFamily="34" charset="0"/>
                <a:cs typeface="Calibri" panose="020F0502020204030204" pitchFamily="34" charset="0"/>
              </a:rPr>
              <a:t> When to promote from within and when to recruit externally.</a:t>
            </a:r>
          </a:p>
          <a:p>
            <a:pPr marL="0" marR="0" lvl="0" indent="0">
              <a:buSzPts val="1000"/>
              <a:buNone/>
              <a:tabLst>
                <a:tab pos="457200" algn="l"/>
              </a:tabLst>
            </a:pPr>
            <a:r>
              <a:rPr lang="en-US" sz="2400" b="1" kern="100" dirty="0">
                <a:effectLst/>
                <a:latin typeface="Calibri" panose="020F0502020204030204" pitchFamily="34" charset="0"/>
                <a:ea typeface="Aptos" panose="020B0004020202020204" pitchFamily="34" charset="0"/>
                <a:cs typeface="Calibri" panose="020F0502020204030204" pitchFamily="34" charset="0"/>
              </a:rPr>
              <a:t>Search process:</a:t>
            </a:r>
            <a:r>
              <a:rPr lang="en-US" sz="2400" kern="100" dirty="0">
                <a:effectLst/>
                <a:latin typeface="Calibri" panose="020F0502020204030204" pitchFamily="34" charset="0"/>
                <a:ea typeface="Aptos" panose="020B0004020202020204" pitchFamily="34" charset="0"/>
                <a:cs typeface="Calibri" panose="020F0502020204030204" pitchFamily="34" charset="0"/>
              </a:rPr>
              <a:t> Posting, screening, interviews, and reference checks.</a:t>
            </a:r>
          </a:p>
          <a:p>
            <a:pPr marL="0" marR="0" lvl="0" indent="0">
              <a:buSzPts val="1000"/>
              <a:buNone/>
              <a:tabLst>
                <a:tab pos="457200" algn="l"/>
              </a:tabLst>
            </a:pPr>
            <a:r>
              <a:rPr lang="en-US" sz="2400" b="1" kern="100" dirty="0">
                <a:effectLst/>
                <a:latin typeface="Calibri" panose="020F0502020204030204" pitchFamily="34" charset="0"/>
                <a:ea typeface="Aptos" panose="020B0004020202020204" pitchFamily="34" charset="0"/>
                <a:cs typeface="Calibri" panose="020F0502020204030204" pitchFamily="34" charset="0"/>
              </a:rPr>
              <a:t>Board role:</a:t>
            </a:r>
            <a:r>
              <a:rPr lang="en-US" sz="2400" kern="100" dirty="0">
                <a:effectLst/>
                <a:latin typeface="Calibri" panose="020F0502020204030204" pitchFamily="34" charset="0"/>
                <a:ea typeface="Aptos" panose="020B0004020202020204" pitchFamily="34" charset="0"/>
                <a:cs typeface="Calibri" panose="020F0502020204030204" pitchFamily="34" charset="0"/>
              </a:rPr>
              <a:t> Approval process and final appointment authority.</a:t>
            </a:r>
          </a:p>
          <a:p>
            <a:endParaRPr lang="en-US" dirty="0"/>
          </a:p>
        </p:txBody>
      </p:sp>
      <p:sp>
        <p:nvSpPr>
          <p:cNvPr id="14" name="Rectangle 13">
            <a:extLst>
              <a:ext uri="{FF2B5EF4-FFF2-40B4-BE49-F238E27FC236}">
                <a16:creationId xmlns:a16="http://schemas.microsoft.com/office/drawing/2014/main" id="{D5FBCAC9-BD8B-4F3B-AD74-EF37D421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9556C5A8-AD7E-4CE7-87BE-9EA3B5E17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2364346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05F0FCAC-B509-8698-3B41-55C40C4EE7D4}"/>
              </a:ext>
            </a:extLst>
          </p:cNvPr>
          <p:cNvSpPr>
            <a:spLocks noGrp="1"/>
          </p:cNvSpPr>
          <p:nvPr>
            <p:ph type="title"/>
          </p:nvPr>
        </p:nvSpPr>
        <p:spPr>
          <a:xfrm>
            <a:off x="492370" y="516835"/>
            <a:ext cx="3084844" cy="5772840"/>
          </a:xfrm>
        </p:spPr>
        <p:txBody>
          <a:bodyPr anchor="ctr">
            <a:normAutofit/>
          </a:bodyPr>
          <a:lstStyle/>
          <a:p>
            <a:r>
              <a:rPr lang="en-US" sz="3600">
                <a:solidFill>
                  <a:srgbClr val="FFFFFF"/>
                </a:solidFill>
              </a:rPr>
              <a:t>Engage key stakeholders</a:t>
            </a:r>
          </a:p>
        </p:txBody>
      </p:sp>
      <p:sp>
        <p:nvSpPr>
          <p:cNvPr id="13" name="Rectangle 12">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7092C088-31A2-2676-178F-102BA0577BD1}"/>
              </a:ext>
            </a:extLst>
          </p:cNvPr>
          <p:cNvGraphicFramePr>
            <a:graphicFrameLocks noGrp="1"/>
          </p:cNvGraphicFramePr>
          <p:nvPr>
            <p:ph idx="1"/>
            <p:extLst>
              <p:ext uri="{D42A27DB-BD31-4B8C-83A1-F6EECF244321}">
                <p14:modId xmlns:p14="http://schemas.microsoft.com/office/powerpoint/2010/main" val="3658707101"/>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23838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E63AA3C6-8271-8A04-3C64-9DEC7F5425E2}"/>
              </a:ext>
            </a:extLst>
          </p:cNvPr>
          <p:cNvSpPr>
            <a:spLocks noGrp="1"/>
          </p:cNvSpPr>
          <p:nvPr>
            <p:ph type="title"/>
          </p:nvPr>
        </p:nvSpPr>
        <p:spPr>
          <a:xfrm>
            <a:off x="492370" y="516835"/>
            <a:ext cx="3084844" cy="5772840"/>
          </a:xfrm>
        </p:spPr>
        <p:txBody>
          <a:bodyPr anchor="ctr">
            <a:normAutofit/>
          </a:bodyPr>
          <a:lstStyle/>
          <a:p>
            <a:r>
              <a:rPr lang="en-US" sz="3600">
                <a:solidFill>
                  <a:srgbClr val="FFFFFF"/>
                </a:solidFill>
              </a:rPr>
              <a:t>What makes a good long-term plan</a:t>
            </a:r>
          </a:p>
        </p:txBody>
      </p:sp>
      <p:sp>
        <p:nvSpPr>
          <p:cNvPr id="13" name="Rectangle 12">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A7BBAFC0-93D1-2099-ECB7-138B4E02A2A8}"/>
              </a:ext>
            </a:extLst>
          </p:cNvPr>
          <p:cNvGraphicFramePr>
            <a:graphicFrameLocks noGrp="1"/>
          </p:cNvGraphicFramePr>
          <p:nvPr>
            <p:ph idx="1"/>
            <p:extLst>
              <p:ext uri="{D42A27DB-BD31-4B8C-83A1-F6EECF244321}">
                <p14:modId xmlns:p14="http://schemas.microsoft.com/office/powerpoint/2010/main" val="4245098607"/>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315691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3F19D-6F8C-8DE7-3F57-11964AAEDF7F}"/>
              </a:ext>
            </a:extLst>
          </p:cNvPr>
          <p:cNvSpPr>
            <a:spLocks noGrp="1"/>
          </p:cNvSpPr>
          <p:nvPr>
            <p:ph type="title"/>
          </p:nvPr>
        </p:nvSpPr>
        <p:spPr/>
        <p:txBody>
          <a:bodyPr/>
          <a:lstStyle/>
          <a:p>
            <a:pPr algn="ctr"/>
            <a:r>
              <a:rPr lang="en-US" dirty="0"/>
              <a:t>Common succession planning mistakes</a:t>
            </a:r>
          </a:p>
        </p:txBody>
      </p:sp>
      <p:graphicFrame>
        <p:nvGraphicFramePr>
          <p:cNvPr id="5" name="Content Placeholder 2">
            <a:extLst>
              <a:ext uri="{FF2B5EF4-FFF2-40B4-BE49-F238E27FC236}">
                <a16:creationId xmlns:a16="http://schemas.microsoft.com/office/drawing/2014/main" id="{C344220D-C3D9-7B2E-4488-58324C2DF39C}"/>
              </a:ext>
            </a:extLst>
          </p:cNvPr>
          <p:cNvGraphicFramePr>
            <a:graphicFrameLocks noGrp="1"/>
          </p:cNvGraphicFramePr>
          <p:nvPr>
            <p:ph idx="1"/>
            <p:extLst>
              <p:ext uri="{D42A27DB-BD31-4B8C-83A1-F6EECF244321}">
                <p14:modId xmlns:p14="http://schemas.microsoft.com/office/powerpoint/2010/main" val="1058344212"/>
              </p:ext>
            </p:extLst>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94130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9F95F-709D-A463-0BCD-3CEA3924E7F0}"/>
              </a:ext>
            </a:extLst>
          </p:cNvPr>
          <p:cNvSpPr>
            <a:spLocks noGrp="1"/>
          </p:cNvSpPr>
          <p:nvPr>
            <p:ph type="title"/>
          </p:nvPr>
        </p:nvSpPr>
        <p:spPr/>
        <p:txBody>
          <a:bodyPr/>
          <a:lstStyle/>
          <a:p>
            <a:pPr algn="ctr"/>
            <a:r>
              <a:rPr lang="en-US" dirty="0"/>
              <a:t>Governance vs. Management</a:t>
            </a:r>
          </a:p>
        </p:txBody>
      </p:sp>
      <p:graphicFrame>
        <p:nvGraphicFramePr>
          <p:cNvPr id="5" name="Content Placeholder 2">
            <a:extLst>
              <a:ext uri="{FF2B5EF4-FFF2-40B4-BE49-F238E27FC236}">
                <a16:creationId xmlns:a16="http://schemas.microsoft.com/office/drawing/2014/main" id="{8E7E2161-1457-6318-9AEB-04E310B8AB5B}"/>
              </a:ext>
            </a:extLst>
          </p:cNvPr>
          <p:cNvGraphicFramePr>
            <a:graphicFrameLocks noGrp="1"/>
          </p:cNvGraphicFramePr>
          <p:nvPr>
            <p:ph idx="1"/>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49317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FF584-7A6B-10AE-999E-00699BD5E5CB}"/>
              </a:ext>
            </a:extLst>
          </p:cNvPr>
          <p:cNvSpPr>
            <a:spLocks noGrp="1"/>
          </p:cNvSpPr>
          <p:nvPr>
            <p:ph type="title"/>
          </p:nvPr>
        </p:nvSpPr>
        <p:spPr/>
        <p:txBody>
          <a:bodyPr/>
          <a:lstStyle/>
          <a:p>
            <a:r>
              <a:rPr lang="en-US" dirty="0"/>
              <a:t>Introductions…</a:t>
            </a:r>
          </a:p>
        </p:txBody>
      </p:sp>
      <p:sp>
        <p:nvSpPr>
          <p:cNvPr id="3" name="Content Placeholder 2">
            <a:extLst>
              <a:ext uri="{FF2B5EF4-FFF2-40B4-BE49-F238E27FC236}">
                <a16:creationId xmlns:a16="http://schemas.microsoft.com/office/drawing/2014/main" id="{63CE3AC6-24D6-66AE-F7D2-8B74D76CE367}"/>
              </a:ext>
            </a:extLst>
          </p:cNvPr>
          <p:cNvSpPr>
            <a:spLocks noGrp="1"/>
          </p:cNvSpPr>
          <p:nvPr>
            <p:ph sz="half" idx="1"/>
          </p:nvPr>
        </p:nvSpPr>
        <p:spPr>
          <a:xfrm>
            <a:off x="1812897" y="1835795"/>
            <a:ext cx="4937760" cy="4023360"/>
          </a:xfrm>
        </p:spPr>
        <p:txBody>
          <a:bodyPr>
            <a:normAutofit/>
          </a:bodyPr>
          <a:lstStyle/>
          <a:p>
            <a:endParaRPr lang="en-US" dirty="0"/>
          </a:p>
          <a:p>
            <a:pPr marL="201168" lvl="1" indent="0">
              <a:buNone/>
            </a:pPr>
            <a:r>
              <a:rPr lang="en-US" sz="2400" dirty="0"/>
              <a:t>Donna Stelling-Gurnett</a:t>
            </a:r>
          </a:p>
          <a:p>
            <a:pPr marL="201168" lvl="1" indent="0">
              <a:buNone/>
            </a:pPr>
            <a:r>
              <a:rPr lang="en-US" sz="2400" dirty="0"/>
              <a:t>VP, Association Management Services</a:t>
            </a:r>
          </a:p>
          <a:p>
            <a:pPr marL="201168" lvl="1" indent="0">
              <a:buNone/>
            </a:pPr>
            <a:r>
              <a:rPr lang="en-US" sz="2400" dirty="0"/>
              <a:t>Hinman Straub, PC</a:t>
            </a:r>
          </a:p>
          <a:p>
            <a:pPr marL="201168" lvl="1" indent="0">
              <a:buNone/>
            </a:pPr>
            <a:r>
              <a:rPr lang="en-US" sz="2400" dirty="0"/>
              <a:t>121 State Street</a:t>
            </a:r>
          </a:p>
          <a:p>
            <a:pPr marL="201168" lvl="1" indent="0">
              <a:buNone/>
            </a:pPr>
            <a:r>
              <a:rPr lang="en-US" sz="2400" dirty="0"/>
              <a:t>Albany, NY 12207</a:t>
            </a:r>
          </a:p>
          <a:p>
            <a:pPr marL="201168" lvl="1" indent="0">
              <a:buNone/>
            </a:pPr>
            <a:endParaRPr lang="en-US" sz="2400" dirty="0"/>
          </a:p>
          <a:p>
            <a:pPr marL="201168" lvl="1" indent="0">
              <a:buNone/>
            </a:pPr>
            <a:r>
              <a:rPr lang="en-US" sz="2400" dirty="0"/>
              <a:t>Email:  </a:t>
            </a:r>
            <a:r>
              <a:rPr lang="en-US" sz="2400" dirty="0">
                <a:hlinkClick r:id="rId2"/>
              </a:rPr>
              <a:t>Dgurnett@hinmanstraub.com</a:t>
            </a:r>
            <a:r>
              <a:rPr lang="en-US" sz="2400" b="1" dirty="0"/>
              <a:t>		</a:t>
            </a:r>
          </a:p>
          <a:p>
            <a:endParaRPr lang="en-US" dirty="0"/>
          </a:p>
        </p:txBody>
      </p:sp>
    </p:spTree>
    <p:extLst>
      <p:ext uri="{BB962C8B-B14F-4D97-AF65-F5344CB8AC3E}">
        <p14:creationId xmlns:p14="http://schemas.microsoft.com/office/powerpoint/2010/main" val="35371795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20B427-A584-C045-6973-EA756A50A08C}"/>
              </a:ext>
            </a:extLst>
          </p:cNvPr>
          <p:cNvSpPr>
            <a:spLocks noGrp="1"/>
          </p:cNvSpPr>
          <p:nvPr>
            <p:ph type="title"/>
          </p:nvPr>
        </p:nvSpPr>
        <p:spPr>
          <a:xfrm>
            <a:off x="5181601" y="634946"/>
            <a:ext cx="6368142" cy="1450757"/>
          </a:xfrm>
        </p:spPr>
        <p:txBody>
          <a:bodyPr>
            <a:normAutofit/>
          </a:bodyPr>
          <a:lstStyle/>
          <a:p>
            <a:r>
              <a:rPr lang="en-US" dirty="0"/>
              <a:t>Board Chair</a:t>
            </a:r>
          </a:p>
        </p:txBody>
      </p:sp>
      <p:pic>
        <p:nvPicPr>
          <p:cNvPr id="5" name="Picture 4" descr="Blurry conference table and chairs">
            <a:extLst>
              <a:ext uri="{FF2B5EF4-FFF2-40B4-BE49-F238E27FC236}">
                <a16:creationId xmlns:a16="http://schemas.microsoft.com/office/drawing/2014/main" id="{19496F2E-2931-A2D5-2896-B970E50C5563}"/>
              </a:ext>
            </a:extLst>
          </p:cNvPr>
          <p:cNvPicPr>
            <a:picLocks noChangeAspect="1"/>
          </p:cNvPicPr>
          <p:nvPr/>
        </p:nvPicPr>
        <p:blipFill>
          <a:blip r:embed="rId2"/>
          <a:srcRect l="26190" r="28589" b="1"/>
          <a:stretch>
            <a:fillRect/>
          </a:stretch>
        </p:blipFill>
        <p:spPr>
          <a:xfrm>
            <a:off x="20" y="-12128"/>
            <a:ext cx="4654276" cy="6870127"/>
          </a:xfrm>
          <a:prstGeom prst="rect">
            <a:avLst/>
          </a:prstGeom>
        </p:spPr>
      </p:pic>
      <p:cxnSp>
        <p:nvCxnSpPr>
          <p:cNvPr id="13" name="Straight Connector 12">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530BA41-E59B-8B4A-197F-9C7C8716D5B0}"/>
              </a:ext>
            </a:extLst>
          </p:cNvPr>
          <p:cNvSpPr>
            <a:spLocks noGrp="1"/>
          </p:cNvSpPr>
          <p:nvPr>
            <p:ph idx="1"/>
          </p:nvPr>
        </p:nvSpPr>
        <p:spPr>
          <a:xfrm>
            <a:off x="5052060" y="2198914"/>
            <a:ext cx="6497683" cy="4521926"/>
          </a:xfrm>
        </p:spPr>
        <p:txBody>
          <a:bodyPr>
            <a:normAutofit/>
          </a:bodyPr>
          <a:lstStyle/>
          <a:p>
            <a:pPr>
              <a:buFont typeface="Wingdings" panose="05000000000000000000" pitchFamily="2" charset="2"/>
              <a:buChar char="Ø"/>
            </a:pPr>
            <a:r>
              <a:rPr lang="en-US" b="1" dirty="0"/>
              <a:t>Leadership of the Board</a:t>
            </a:r>
          </a:p>
          <a:p>
            <a:pPr lvl="1">
              <a:buFont typeface="Wingdings" panose="05000000000000000000" pitchFamily="2" charset="2"/>
              <a:buChar char="Ø"/>
            </a:pPr>
            <a:r>
              <a:rPr lang="en-US" sz="2000" dirty="0"/>
              <a:t>The Chair leads the Board of Directors and is responsible for ensuring effective governance. </a:t>
            </a:r>
          </a:p>
          <a:p>
            <a:pPr>
              <a:buFont typeface="Wingdings" panose="05000000000000000000" pitchFamily="2" charset="2"/>
              <a:buChar char="Ø"/>
            </a:pPr>
            <a:r>
              <a:rPr lang="en-US" b="1" dirty="0"/>
              <a:t>Governance, not management</a:t>
            </a:r>
          </a:p>
          <a:p>
            <a:pPr lvl="1">
              <a:buFont typeface="Wingdings" panose="05000000000000000000" pitchFamily="2" charset="2"/>
              <a:buChar char="Ø"/>
            </a:pPr>
            <a:r>
              <a:rPr lang="en-US" sz="2000" dirty="0"/>
              <a:t>The Chair oversees the organization’s strategy and policy but does not engage in daily operations. </a:t>
            </a:r>
          </a:p>
          <a:p>
            <a:pPr>
              <a:buFont typeface="Wingdings" panose="05000000000000000000" pitchFamily="2" charset="2"/>
              <a:buChar char="Ø"/>
            </a:pPr>
            <a:r>
              <a:rPr lang="en-US" dirty="0"/>
              <a:t> </a:t>
            </a:r>
            <a:r>
              <a:rPr lang="en-US" b="1" dirty="0"/>
              <a:t>Liaison between ED and Board</a:t>
            </a:r>
          </a:p>
          <a:p>
            <a:pPr lvl="1">
              <a:buFont typeface="Wingdings" panose="05000000000000000000" pitchFamily="2" charset="2"/>
              <a:buChar char="Ø"/>
            </a:pPr>
            <a:r>
              <a:rPr lang="en-US" sz="2000" dirty="0"/>
              <a:t>Acts as a key link between the Board and the Executive Director</a:t>
            </a:r>
          </a:p>
          <a:p>
            <a:pPr>
              <a:buFont typeface="Wingdings" panose="05000000000000000000" pitchFamily="2" charset="2"/>
              <a:buChar char="Ø"/>
            </a:pPr>
            <a:r>
              <a:rPr lang="en-US" b="1" dirty="0"/>
              <a:t>Meeting Leadership</a:t>
            </a:r>
          </a:p>
          <a:p>
            <a:pPr lvl="1">
              <a:buFont typeface="Wingdings" panose="05000000000000000000" pitchFamily="2" charset="2"/>
              <a:buChar char="Ø"/>
            </a:pPr>
            <a:r>
              <a:rPr lang="en-US" sz="2000" dirty="0"/>
              <a:t>Chairs Board meetings and facilitates productive discussions and decision-making. </a:t>
            </a:r>
          </a:p>
          <a:p>
            <a:pPr lvl="1">
              <a:buFont typeface="Wingdings" panose="05000000000000000000" pitchFamily="2" charset="2"/>
              <a:buChar char="Ø"/>
            </a:pPr>
            <a:endParaRPr lang="en-US" sz="1700" dirty="0"/>
          </a:p>
        </p:txBody>
      </p:sp>
    </p:spTree>
    <p:extLst>
      <p:ext uri="{BB962C8B-B14F-4D97-AF65-F5344CB8AC3E}">
        <p14:creationId xmlns:p14="http://schemas.microsoft.com/office/powerpoint/2010/main" val="14627265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C7C42-CF9A-2FB2-EF47-E6041FA7227E}"/>
              </a:ext>
            </a:extLst>
          </p:cNvPr>
          <p:cNvSpPr>
            <a:spLocks noGrp="1"/>
          </p:cNvSpPr>
          <p:nvPr>
            <p:ph type="title"/>
          </p:nvPr>
        </p:nvSpPr>
        <p:spPr>
          <a:xfrm>
            <a:off x="1097280" y="286603"/>
            <a:ext cx="10058400" cy="1450757"/>
          </a:xfrm>
        </p:spPr>
        <p:txBody>
          <a:bodyPr>
            <a:normAutofit/>
          </a:bodyPr>
          <a:lstStyle/>
          <a:p>
            <a:pPr algn="ctr"/>
            <a:r>
              <a:rPr lang="en-US" dirty="0"/>
              <a:t>Executive Director</a:t>
            </a:r>
          </a:p>
        </p:txBody>
      </p:sp>
      <p:pic>
        <p:nvPicPr>
          <p:cNvPr id="7" name="Graphic 6" descr="Captain">
            <a:extLst>
              <a:ext uri="{FF2B5EF4-FFF2-40B4-BE49-F238E27FC236}">
                <a16:creationId xmlns:a16="http://schemas.microsoft.com/office/drawing/2014/main" id="{632D89EB-ED05-1953-0D86-586250EC7FE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7415" y="2393099"/>
            <a:ext cx="3094997" cy="3094997"/>
          </a:xfrm>
          <a:prstGeom prst="rect">
            <a:avLst/>
          </a:prstGeom>
        </p:spPr>
      </p:pic>
      <p:sp>
        <p:nvSpPr>
          <p:cNvPr id="3" name="Content Placeholder 2">
            <a:extLst>
              <a:ext uri="{FF2B5EF4-FFF2-40B4-BE49-F238E27FC236}">
                <a16:creationId xmlns:a16="http://schemas.microsoft.com/office/drawing/2014/main" id="{1AC1214F-93A5-5756-9940-DE4D71C5D06B}"/>
              </a:ext>
            </a:extLst>
          </p:cNvPr>
          <p:cNvSpPr>
            <a:spLocks noGrp="1"/>
          </p:cNvSpPr>
          <p:nvPr>
            <p:ph idx="1"/>
          </p:nvPr>
        </p:nvSpPr>
        <p:spPr>
          <a:xfrm>
            <a:off x="4321680" y="1876508"/>
            <a:ext cx="7525763" cy="4406476"/>
          </a:xfrm>
        </p:spPr>
        <p:txBody>
          <a:bodyPr>
            <a:noAutofit/>
          </a:bodyPr>
          <a:lstStyle/>
          <a:p>
            <a:pPr>
              <a:buFont typeface="Wingdings" panose="05000000000000000000" pitchFamily="2" charset="2"/>
              <a:buChar char="Ø"/>
            </a:pPr>
            <a:r>
              <a:rPr lang="en-US" dirty="0"/>
              <a:t>Chief Executive Officer</a:t>
            </a:r>
          </a:p>
          <a:p>
            <a:pPr lvl="1">
              <a:buFont typeface="Wingdings" panose="05000000000000000000" pitchFamily="2" charset="2"/>
              <a:buChar char="Ø"/>
            </a:pPr>
            <a:r>
              <a:rPr lang="en-US" sz="2000"/>
              <a:t>The ED </a:t>
            </a:r>
            <a:r>
              <a:rPr lang="en-US" sz="2000" dirty="0"/>
              <a:t>is responsible for the overall management of the association.</a:t>
            </a:r>
          </a:p>
          <a:p>
            <a:pPr>
              <a:buFont typeface="Wingdings" panose="05000000000000000000" pitchFamily="2" charset="2"/>
              <a:buChar char="Ø"/>
            </a:pPr>
            <a:r>
              <a:rPr lang="en-US" dirty="0"/>
              <a:t>Day to Day Operations</a:t>
            </a:r>
          </a:p>
          <a:p>
            <a:pPr lvl="1">
              <a:buFont typeface="Wingdings" panose="05000000000000000000" pitchFamily="2" charset="2"/>
              <a:buChar char="Ø"/>
            </a:pPr>
            <a:r>
              <a:rPr lang="en-US" sz="2000" dirty="0"/>
              <a:t>Oversees staff, budgets, programs and services.</a:t>
            </a:r>
          </a:p>
          <a:p>
            <a:pPr>
              <a:buFont typeface="Wingdings" panose="05000000000000000000" pitchFamily="2" charset="2"/>
              <a:buChar char="Ø"/>
            </a:pPr>
            <a:r>
              <a:rPr lang="en-US" dirty="0"/>
              <a:t>Strategic Implementation</a:t>
            </a:r>
          </a:p>
          <a:p>
            <a:pPr lvl="1">
              <a:buFont typeface="Wingdings" panose="05000000000000000000" pitchFamily="2" charset="2"/>
              <a:buChar char="Ø"/>
            </a:pPr>
            <a:r>
              <a:rPr lang="en-US" sz="2000" dirty="0"/>
              <a:t>Carries out the strategic goals set by the Board.</a:t>
            </a:r>
          </a:p>
          <a:p>
            <a:pPr>
              <a:buFont typeface="Wingdings" panose="05000000000000000000" pitchFamily="2" charset="2"/>
              <a:buChar char="Ø"/>
            </a:pPr>
            <a:r>
              <a:rPr lang="en-US" dirty="0"/>
              <a:t>Decision-Making</a:t>
            </a:r>
          </a:p>
          <a:p>
            <a:pPr lvl="1">
              <a:buFont typeface="Wingdings" panose="05000000000000000000" pitchFamily="2" charset="2"/>
              <a:buChar char="Ø"/>
            </a:pPr>
            <a:r>
              <a:rPr lang="en-US" sz="2000" dirty="0"/>
              <a:t>Makes operational decisions within the scope of policies set by the Board.</a:t>
            </a:r>
          </a:p>
          <a:p>
            <a:pPr>
              <a:buFont typeface="Wingdings" panose="05000000000000000000" pitchFamily="2" charset="2"/>
              <a:buChar char="Ø"/>
            </a:pPr>
            <a:r>
              <a:rPr lang="en-US" dirty="0"/>
              <a:t>External Relations</a:t>
            </a:r>
          </a:p>
          <a:p>
            <a:pPr lvl="1">
              <a:buFont typeface="Wingdings" panose="05000000000000000000" pitchFamily="2" charset="2"/>
              <a:buChar char="Ø"/>
            </a:pPr>
            <a:r>
              <a:rPr lang="en-US" sz="2000" dirty="0"/>
              <a:t>Represents the association in the public and with key stakeholders.</a:t>
            </a:r>
          </a:p>
        </p:txBody>
      </p:sp>
    </p:spTree>
    <p:extLst>
      <p:ext uri="{BB962C8B-B14F-4D97-AF65-F5344CB8AC3E}">
        <p14:creationId xmlns:p14="http://schemas.microsoft.com/office/powerpoint/2010/main" val="38164793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5C3906-2F6D-7E75-D62C-6D8857928760}"/>
              </a:ext>
            </a:extLst>
          </p:cNvPr>
          <p:cNvSpPr>
            <a:spLocks noGrp="1"/>
          </p:cNvSpPr>
          <p:nvPr>
            <p:ph type="title"/>
          </p:nvPr>
        </p:nvSpPr>
        <p:spPr>
          <a:xfrm>
            <a:off x="6411685" y="634946"/>
            <a:ext cx="5127171" cy="1450757"/>
          </a:xfrm>
        </p:spPr>
        <p:txBody>
          <a:bodyPr>
            <a:normAutofit/>
          </a:bodyPr>
          <a:lstStyle/>
          <a:p>
            <a:r>
              <a:rPr lang="en-US" dirty="0"/>
              <a:t>The Board’s role in succession planning</a:t>
            </a:r>
          </a:p>
        </p:txBody>
      </p:sp>
      <p:pic>
        <p:nvPicPr>
          <p:cNvPr id="7" name="Graphic 6" descr="Meeting">
            <a:extLst>
              <a:ext uri="{FF2B5EF4-FFF2-40B4-BE49-F238E27FC236}">
                <a16:creationId xmlns:a16="http://schemas.microsoft.com/office/drawing/2014/main" id="{73EC669C-000F-8518-851A-BC5578F2E2F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5132" y="645106"/>
            <a:ext cx="5247747" cy="5247747"/>
          </a:xfrm>
          <a:prstGeom prst="rect">
            <a:avLst/>
          </a:prstGeom>
        </p:spPr>
      </p:pic>
      <p:cxnSp>
        <p:nvCxnSpPr>
          <p:cNvPr id="12" name="Straight Connector 11">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F97F99F8-4D96-B1FE-A3FA-6D9CAA0BD93A}"/>
              </a:ext>
            </a:extLst>
          </p:cNvPr>
          <p:cNvSpPr>
            <a:spLocks noGrp="1"/>
          </p:cNvSpPr>
          <p:nvPr>
            <p:ph idx="1"/>
          </p:nvPr>
        </p:nvSpPr>
        <p:spPr>
          <a:xfrm>
            <a:off x="6411684" y="2198914"/>
            <a:ext cx="5127172" cy="4024140"/>
          </a:xfrm>
        </p:spPr>
        <p:txBody>
          <a:bodyPr>
            <a:normAutofit/>
          </a:bodyPr>
          <a:lstStyle/>
          <a:p>
            <a:r>
              <a:rPr lang="en-US" sz="2600" dirty="0"/>
              <a:t>Ensure a succession plan exists</a:t>
            </a:r>
          </a:p>
          <a:p>
            <a:r>
              <a:rPr lang="en-US" sz="2600" dirty="0"/>
              <a:t>Review and update the plan regularly</a:t>
            </a:r>
          </a:p>
          <a:p>
            <a:r>
              <a:rPr lang="en-US" sz="2600" dirty="0"/>
              <a:t>Support Executive Director evaluation and development</a:t>
            </a:r>
          </a:p>
          <a:p>
            <a:r>
              <a:rPr lang="en-US" sz="2600" dirty="0"/>
              <a:t>Plan for Board leadership transitions</a:t>
            </a:r>
          </a:p>
          <a:p>
            <a:r>
              <a:rPr lang="en-US" sz="2600" dirty="0"/>
              <a:t>Maintain organizational stability during transitions</a:t>
            </a:r>
          </a:p>
          <a:p>
            <a:endParaRPr lang="en-US" dirty="0"/>
          </a:p>
        </p:txBody>
      </p:sp>
      <p:sp>
        <p:nvSpPr>
          <p:cNvPr id="14" name="Rectangle 13">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2321061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DAE0AC-2DA9-2CB4-E3D9-7A62451AF96E}"/>
              </a:ext>
            </a:extLst>
          </p:cNvPr>
          <p:cNvSpPr>
            <a:spLocks noGrp="1"/>
          </p:cNvSpPr>
          <p:nvPr>
            <p:ph type="title"/>
          </p:nvPr>
        </p:nvSpPr>
        <p:spPr>
          <a:xfrm>
            <a:off x="6411685" y="634946"/>
            <a:ext cx="5127171" cy="1450757"/>
          </a:xfrm>
        </p:spPr>
        <p:txBody>
          <a:bodyPr>
            <a:normAutofit/>
          </a:bodyPr>
          <a:lstStyle/>
          <a:p>
            <a:r>
              <a:rPr lang="en-US" dirty="0"/>
              <a:t>The ED’s role in succession planning</a:t>
            </a:r>
          </a:p>
        </p:txBody>
      </p:sp>
      <p:pic>
        <p:nvPicPr>
          <p:cNvPr id="18" name="Graphic 17" descr="Users">
            <a:extLst>
              <a:ext uri="{FF2B5EF4-FFF2-40B4-BE49-F238E27FC236}">
                <a16:creationId xmlns:a16="http://schemas.microsoft.com/office/drawing/2014/main" id="{3211C3B6-18D9-32E9-E7D9-1A4607501C5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5132" y="645106"/>
            <a:ext cx="5247747" cy="5247747"/>
          </a:xfrm>
          <a:prstGeom prst="rect">
            <a:avLst/>
          </a:prstGeom>
        </p:spPr>
      </p:pic>
      <p:cxnSp>
        <p:nvCxnSpPr>
          <p:cNvPr id="12" name="Straight Connector 11">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19" name="Content Placeholder 2">
            <a:extLst>
              <a:ext uri="{FF2B5EF4-FFF2-40B4-BE49-F238E27FC236}">
                <a16:creationId xmlns:a16="http://schemas.microsoft.com/office/drawing/2014/main" id="{F0E70839-669C-FB48-7060-41ABD1D5B0E1}"/>
              </a:ext>
            </a:extLst>
          </p:cNvPr>
          <p:cNvSpPr>
            <a:spLocks noGrp="1"/>
          </p:cNvSpPr>
          <p:nvPr>
            <p:ph idx="1"/>
          </p:nvPr>
        </p:nvSpPr>
        <p:spPr>
          <a:xfrm>
            <a:off x="6199123" y="2198914"/>
            <a:ext cx="5339733" cy="3670180"/>
          </a:xfrm>
        </p:spPr>
        <p:txBody>
          <a:bodyPr>
            <a:normAutofit/>
          </a:bodyPr>
          <a:lstStyle/>
          <a:p>
            <a:r>
              <a:rPr lang="en-US" sz="2800" dirty="0"/>
              <a:t>Develop internal talent and leadership capacity</a:t>
            </a:r>
          </a:p>
          <a:p>
            <a:r>
              <a:rPr lang="en-US" sz="2800" dirty="0"/>
              <a:t>Document operational procedures</a:t>
            </a:r>
          </a:p>
          <a:p>
            <a:r>
              <a:rPr lang="en-US" sz="2800" dirty="0"/>
              <a:t>Cross-train staff members</a:t>
            </a:r>
          </a:p>
          <a:p>
            <a:r>
              <a:rPr lang="en-US" sz="2800" dirty="0"/>
              <a:t>Support continuity of operations</a:t>
            </a:r>
          </a:p>
          <a:p>
            <a:r>
              <a:rPr lang="en-US" sz="2800" dirty="0"/>
              <a:t>Mentor and prepare future leaders</a:t>
            </a:r>
          </a:p>
          <a:p>
            <a:endParaRPr lang="en-US" dirty="0"/>
          </a:p>
        </p:txBody>
      </p:sp>
      <p:sp>
        <p:nvSpPr>
          <p:cNvPr id="14" name="Rectangle 13">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3146305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CA754-43CF-513B-3D2B-8754B8307877}"/>
              </a:ext>
            </a:extLst>
          </p:cNvPr>
          <p:cNvSpPr>
            <a:spLocks noGrp="1"/>
          </p:cNvSpPr>
          <p:nvPr>
            <p:ph type="title"/>
          </p:nvPr>
        </p:nvSpPr>
        <p:spPr>
          <a:xfrm>
            <a:off x="1097280" y="286603"/>
            <a:ext cx="10058400" cy="1450757"/>
          </a:xfrm>
        </p:spPr>
        <p:txBody>
          <a:bodyPr>
            <a:normAutofit/>
          </a:bodyPr>
          <a:lstStyle/>
          <a:p>
            <a:r>
              <a:rPr lang="en-US"/>
              <a:t>Key takeaways</a:t>
            </a:r>
          </a:p>
        </p:txBody>
      </p:sp>
      <p:graphicFrame>
        <p:nvGraphicFramePr>
          <p:cNvPr id="16" name="Content Placeholder 2">
            <a:extLst>
              <a:ext uri="{FF2B5EF4-FFF2-40B4-BE49-F238E27FC236}">
                <a16:creationId xmlns:a16="http://schemas.microsoft.com/office/drawing/2014/main" id="{26080C3C-7DA9-1727-A316-EF323932E440}"/>
              </a:ext>
            </a:extLst>
          </p:cNvPr>
          <p:cNvGraphicFramePr>
            <a:graphicFrameLocks noGrp="1"/>
          </p:cNvGraphicFramePr>
          <p:nvPr>
            <p:ph idx="1"/>
            <p:extLst>
              <p:ext uri="{D42A27DB-BD31-4B8C-83A1-F6EECF244321}">
                <p14:modId xmlns:p14="http://schemas.microsoft.com/office/powerpoint/2010/main" val="780678879"/>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50453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285B8-6F1E-60F9-89F6-DBC6548A502F}"/>
              </a:ext>
            </a:extLst>
          </p:cNvPr>
          <p:cNvSpPr>
            <a:spLocks noGrp="1"/>
          </p:cNvSpPr>
          <p:nvPr>
            <p:ph type="title"/>
          </p:nvPr>
        </p:nvSpPr>
        <p:spPr>
          <a:xfrm>
            <a:off x="1097280" y="286603"/>
            <a:ext cx="10058400" cy="1450757"/>
          </a:xfrm>
        </p:spPr>
        <p:txBody>
          <a:bodyPr>
            <a:normAutofit/>
          </a:bodyPr>
          <a:lstStyle/>
          <a:p>
            <a:pPr algn="ctr"/>
            <a:r>
              <a:rPr lang="en-US" dirty="0"/>
              <a:t>Open Discussion</a:t>
            </a:r>
          </a:p>
        </p:txBody>
      </p:sp>
      <p:sp>
        <p:nvSpPr>
          <p:cNvPr id="4" name="Content Placeholder 3">
            <a:extLst>
              <a:ext uri="{FF2B5EF4-FFF2-40B4-BE49-F238E27FC236}">
                <a16:creationId xmlns:a16="http://schemas.microsoft.com/office/drawing/2014/main" id="{4DFAC4E6-34B4-BE25-5732-61ACA86A6A98}"/>
              </a:ext>
            </a:extLst>
          </p:cNvPr>
          <p:cNvSpPr>
            <a:spLocks noGrp="1"/>
          </p:cNvSpPr>
          <p:nvPr>
            <p:ph idx="1"/>
          </p:nvPr>
        </p:nvSpPr>
        <p:spPr>
          <a:xfrm>
            <a:off x="1097279" y="1845734"/>
            <a:ext cx="6734756" cy="4023360"/>
          </a:xfrm>
        </p:spPr>
        <p:txBody>
          <a:bodyPr>
            <a:normAutofit/>
          </a:bodyPr>
          <a:lstStyle/>
          <a:p>
            <a:pPr marL="0" marR="0" algn="ctr">
              <a:spcAft>
                <a:spcPts val="800"/>
              </a:spcAft>
            </a:pPr>
            <a:r>
              <a:rPr lang="en-US" sz="2800" b="1" kern="0" dirty="0">
                <a:ea typeface="Times New Roman" panose="02020603050405020304" pitchFamily="18" charset="0"/>
                <a:cs typeface="Times New Roman" panose="02020603050405020304" pitchFamily="18" charset="0"/>
              </a:rPr>
              <a:t>Who are your future leaders?</a:t>
            </a:r>
          </a:p>
          <a:p>
            <a:pPr marL="0" marR="0" algn="ctr">
              <a:spcAft>
                <a:spcPts val="800"/>
              </a:spcAft>
            </a:pPr>
            <a:r>
              <a:rPr lang="en-US" sz="2800" b="1" kern="0" dirty="0">
                <a:ea typeface="Times New Roman" panose="02020603050405020304" pitchFamily="18" charset="0"/>
                <a:cs typeface="Times New Roman" panose="02020603050405020304" pitchFamily="18" charset="0"/>
              </a:rPr>
              <a:t>What institutional knowledge is vulnerable?</a:t>
            </a:r>
          </a:p>
          <a:p>
            <a:pPr marL="0" marR="0" algn="ctr">
              <a:spcAft>
                <a:spcPts val="800"/>
              </a:spcAft>
            </a:pPr>
            <a:r>
              <a:rPr lang="en-US" sz="2800" b="1" kern="0" dirty="0">
                <a:ea typeface="Times New Roman" panose="02020603050405020304" pitchFamily="18" charset="0"/>
                <a:cs typeface="Times New Roman" panose="02020603050405020304" pitchFamily="18" charset="0"/>
              </a:rPr>
              <a:t>Are you overdependent on one individual?</a:t>
            </a:r>
          </a:p>
          <a:p>
            <a:pPr marL="0" marR="0" algn="ctr">
              <a:spcAft>
                <a:spcPts val="800"/>
              </a:spcAft>
            </a:pPr>
            <a:r>
              <a:rPr lang="en-US" sz="2800" b="1" kern="0" dirty="0">
                <a:ea typeface="Times New Roman" panose="02020603050405020304" pitchFamily="18" charset="0"/>
                <a:cs typeface="Times New Roman" panose="02020603050405020304" pitchFamily="18" charset="0"/>
              </a:rPr>
              <a:t>What leadership gaps exist?</a:t>
            </a:r>
          </a:p>
          <a:p>
            <a:pPr marL="0" marR="0" algn="ctr">
              <a:spcAft>
                <a:spcPts val="800"/>
              </a:spcAft>
            </a:pPr>
            <a:r>
              <a:rPr lang="en-US" sz="2800" b="1" kern="0" dirty="0">
                <a:ea typeface="Times New Roman" panose="02020603050405020304" pitchFamily="18" charset="0"/>
                <a:cs typeface="Times New Roman" panose="02020603050405020304" pitchFamily="18" charset="0"/>
              </a:rPr>
              <a:t>How are you preparing the next generation of leaders?</a:t>
            </a:r>
          </a:p>
          <a:p>
            <a:pPr marL="0" marR="0" algn="ctr">
              <a:spcAft>
                <a:spcPts val="800"/>
              </a:spcAft>
            </a:pPr>
            <a:endParaRPr lang="en-US" sz="2800" b="1" kern="0" dirty="0">
              <a:ea typeface="Times New Roman" panose="02020603050405020304" pitchFamily="18" charset="0"/>
              <a:cs typeface="Times New Roman" panose="02020603050405020304" pitchFamily="18" charset="0"/>
            </a:endParaRPr>
          </a:p>
          <a:p>
            <a:endParaRPr lang="en-US" dirty="0"/>
          </a:p>
        </p:txBody>
      </p:sp>
      <p:pic>
        <p:nvPicPr>
          <p:cNvPr id="28" name="Graphic 27" descr="Board Room">
            <a:extLst>
              <a:ext uri="{FF2B5EF4-FFF2-40B4-BE49-F238E27FC236}">
                <a16:creationId xmlns:a16="http://schemas.microsoft.com/office/drawing/2014/main" id="{715D4EB4-8737-3419-7382-00713F2372A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20570" y="2084269"/>
            <a:ext cx="3135109" cy="3135109"/>
          </a:xfrm>
          <a:prstGeom prst="rect">
            <a:avLst/>
          </a:prstGeom>
        </p:spPr>
      </p:pic>
    </p:spTree>
    <p:extLst>
      <p:ext uri="{BB962C8B-B14F-4D97-AF65-F5344CB8AC3E}">
        <p14:creationId xmlns:p14="http://schemas.microsoft.com/office/powerpoint/2010/main" val="20103187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Rectangle 10">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3" name="Straight Connector 12">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90AA6468-80AC-4DDF-9CFB-C7A9507E2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34A07885-B47C-CFEF-43A0-872460387820}"/>
              </a:ext>
            </a:extLst>
          </p:cNvPr>
          <p:cNvSpPr>
            <a:spLocks noGrp="1"/>
          </p:cNvSpPr>
          <p:nvPr>
            <p:ph type="title"/>
          </p:nvPr>
        </p:nvSpPr>
        <p:spPr>
          <a:xfrm>
            <a:off x="457200" y="640080"/>
            <a:ext cx="3659246" cy="2926080"/>
          </a:xfrm>
        </p:spPr>
        <p:txBody>
          <a:bodyPr vert="horz" lIns="91440" tIns="45720" rIns="91440" bIns="45720" rtlCol="0" anchor="b">
            <a:normAutofit/>
          </a:bodyPr>
          <a:lstStyle/>
          <a:p>
            <a:r>
              <a:rPr lang="en-US" sz="4400">
                <a:solidFill>
                  <a:srgbClr val="FFFFFF"/>
                </a:solidFill>
              </a:rPr>
              <a:t>Questions…</a:t>
            </a:r>
          </a:p>
        </p:txBody>
      </p:sp>
      <p:pic>
        <p:nvPicPr>
          <p:cNvPr id="5" name="Picture 4" descr="Yellow question mark">
            <a:extLst>
              <a:ext uri="{FF2B5EF4-FFF2-40B4-BE49-F238E27FC236}">
                <a16:creationId xmlns:a16="http://schemas.microsoft.com/office/drawing/2014/main" id="{F439D2C2-028D-1A32-F601-2DF8A232DF97}"/>
              </a:ext>
            </a:extLst>
          </p:cNvPr>
          <p:cNvPicPr>
            <a:picLocks noChangeAspect="1"/>
          </p:cNvPicPr>
          <p:nvPr/>
        </p:nvPicPr>
        <p:blipFill>
          <a:blip r:embed="rId2"/>
          <a:srcRect l="33926"/>
          <a:stretch>
            <a:fillRect/>
          </a:stretch>
        </p:blipFill>
        <p:spPr>
          <a:xfrm>
            <a:off x="4639733" y="10"/>
            <a:ext cx="7552266" cy="6857990"/>
          </a:xfrm>
          <a:prstGeom prst="rect">
            <a:avLst/>
          </a:prstGeom>
        </p:spPr>
      </p:pic>
      <p:sp>
        <p:nvSpPr>
          <p:cNvPr id="17" name="Rectangle 16">
            <a:extLst>
              <a:ext uri="{FF2B5EF4-FFF2-40B4-BE49-F238E27FC236}">
                <a16:creationId xmlns:a16="http://schemas.microsoft.com/office/drawing/2014/main" id="{4AB900CC-5074-4746-A1A4-AF640455BD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475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8488402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B7992E4-1F28-0E19-9563-08BEA05AC2B7}"/>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C89E9C5-B352-AFBC-946F-1176FF479C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9A3CF3F-97A3-517A-DC1F-BDD8722A7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496091CD-E206-C138-3C27-B8948B5F1AFE}"/>
              </a:ext>
            </a:extLst>
          </p:cNvPr>
          <p:cNvSpPr>
            <a:spLocks noGrp="1"/>
          </p:cNvSpPr>
          <p:nvPr>
            <p:ph type="title"/>
          </p:nvPr>
        </p:nvSpPr>
        <p:spPr>
          <a:xfrm>
            <a:off x="205273" y="605896"/>
            <a:ext cx="3666931" cy="5646208"/>
          </a:xfrm>
        </p:spPr>
        <p:txBody>
          <a:bodyPr anchor="ctr">
            <a:normAutofit/>
          </a:bodyPr>
          <a:lstStyle/>
          <a:p>
            <a:r>
              <a:rPr lang="en-US" sz="3600" dirty="0">
                <a:solidFill>
                  <a:srgbClr val="FFFFFF"/>
                </a:solidFill>
              </a:rPr>
              <a:t>Thursday, May 28th</a:t>
            </a:r>
          </a:p>
        </p:txBody>
      </p:sp>
      <p:sp>
        <p:nvSpPr>
          <p:cNvPr id="12" name="Rectangle 11">
            <a:extLst>
              <a:ext uri="{FF2B5EF4-FFF2-40B4-BE49-F238E27FC236}">
                <a16:creationId xmlns:a16="http://schemas.microsoft.com/office/drawing/2014/main" id="{F2AED9FE-B5EC-3EEC-FD38-18B82DB195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700CB525-BC8F-6D97-0B72-D9A2AE766477}"/>
              </a:ext>
            </a:extLst>
          </p:cNvPr>
          <p:cNvSpPr>
            <a:spLocks noGrp="1"/>
          </p:cNvSpPr>
          <p:nvPr>
            <p:ph idx="1"/>
          </p:nvPr>
        </p:nvSpPr>
        <p:spPr>
          <a:xfrm>
            <a:off x="4742016" y="605896"/>
            <a:ext cx="6413663" cy="5646208"/>
          </a:xfrm>
        </p:spPr>
        <p:txBody>
          <a:bodyPr anchor="ctr">
            <a:normAutofit/>
          </a:bodyPr>
          <a:lstStyle/>
          <a:p>
            <a:pPr marL="0" marR="0">
              <a:lnSpc>
                <a:spcPct val="115000"/>
              </a:lnSpc>
              <a:spcBef>
                <a:spcPts val="0"/>
              </a:spcBef>
              <a:spcAft>
                <a:spcPts val="0"/>
              </a:spcAft>
              <a:buNone/>
            </a:pPr>
            <a:r>
              <a:rPr lang="en-US" b="1" kern="100" dirty="0">
                <a:effectLst/>
                <a:latin typeface="Candara" panose="020E0502030303020204" pitchFamily="34" charset="0"/>
                <a:ea typeface="Aptos" panose="020B0004020202020204" pitchFamily="34" charset="0"/>
                <a:cs typeface="Times New Roman" panose="02020603050405020304" pitchFamily="18" charset="0"/>
              </a:rPr>
              <a:t>From Plan to Practice: </a:t>
            </a:r>
          </a:p>
          <a:p>
            <a:pPr marL="0" marR="0">
              <a:lnSpc>
                <a:spcPct val="115000"/>
              </a:lnSpc>
              <a:spcBef>
                <a:spcPts val="0"/>
              </a:spcBef>
              <a:spcAft>
                <a:spcPts val="0"/>
              </a:spcAft>
              <a:buNone/>
            </a:pPr>
            <a:r>
              <a:rPr lang="en-US" b="1" kern="100" dirty="0">
                <a:latin typeface="Candara" panose="020E0502030303020204" pitchFamily="34" charset="0"/>
                <a:ea typeface="Aptos" panose="020B0004020202020204" pitchFamily="34" charset="0"/>
                <a:cs typeface="Times New Roman" panose="02020603050405020304" pitchFamily="18" charset="0"/>
              </a:rPr>
              <a:t>	</a:t>
            </a:r>
            <a:r>
              <a:rPr lang="en-US" b="1" kern="100" dirty="0">
                <a:effectLst/>
                <a:latin typeface="Candara" panose="020E0502030303020204" pitchFamily="34" charset="0"/>
                <a:ea typeface="Aptos" panose="020B0004020202020204" pitchFamily="34" charset="0"/>
                <a:cs typeface="Times New Roman" panose="02020603050405020304" pitchFamily="18" charset="0"/>
              </a:rPr>
              <a:t>Implementation, Insights, and Next Steps</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marL="292608" lvl="1" indent="0">
              <a:lnSpc>
                <a:spcPct val="115000"/>
              </a:lnSpc>
              <a:spcAft>
                <a:spcPts val="800"/>
              </a:spcAft>
              <a:buNone/>
            </a:pPr>
            <a:endParaRPr lang="en-US" sz="2000" kern="100" dirty="0">
              <a:effectLst/>
              <a:ea typeface="Aptos" panose="020B0004020202020204" pitchFamily="34" charset="0"/>
              <a:cs typeface="Times New Roman" panose="02020603050405020304" pitchFamily="18" charset="0"/>
            </a:endParaRPr>
          </a:p>
          <a:p>
            <a:pPr marL="292608" lvl="1" indent="0">
              <a:lnSpc>
                <a:spcPct val="115000"/>
              </a:lnSpc>
              <a:spcAft>
                <a:spcPts val="800"/>
              </a:spcAft>
              <a:buNone/>
            </a:pPr>
            <a:r>
              <a:rPr lang="en-US" sz="2000" kern="100" dirty="0">
                <a:effectLst/>
                <a:ea typeface="Aptos" panose="020B0004020202020204" pitchFamily="34" charset="0"/>
                <a:cs typeface="Times New Roman" panose="02020603050405020304" pitchFamily="18" charset="0"/>
              </a:rPr>
              <a:t>The final session combines key takeaways from the series and focuses on implementation. Participants will review common challenges, lessons learned, and practical next steps to operationalize succession plans and ensure ongoing leadership continuity.</a:t>
            </a:r>
          </a:p>
          <a:p>
            <a:endParaRPr lang="en-US" sz="4400" dirty="0"/>
          </a:p>
        </p:txBody>
      </p:sp>
    </p:spTree>
    <p:extLst>
      <p:ext uri="{BB962C8B-B14F-4D97-AF65-F5344CB8AC3E}">
        <p14:creationId xmlns:p14="http://schemas.microsoft.com/office/powerpoint/2010/main" val="15399221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C8E811-1B3B-63ED-3787-437F2A4C69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B5C77D-1F7B-B77B-A7D8-25419EDA5077}"/>
              </a:ext>
            </a:extLst>
          </p:cNvPr>
          <p:cNvSpPr>
            <a:spLocks noGrp="1"/>
          </p:cNvSpPr>
          <p:nvPr>
            <p:ph type="title"/>
          </p:nvPr>
        </p:nvSpPr>
        <p:spPr/>
        <p:txBody>
          <a:bodyPr/>
          <a:lstStyle/>
          <a:p>
            <a:r>
              <a:rPr lang="en-US" dirty="0"/>
              <a:t>Introductions…</a:t>
            </a:r>
          </a:p>
        </p:txBody>
      </p:sp>
      <p:sp>
        <p:nvSpPr>
          <p:cNvPr id="3" name="Content Placeholder 2">
            <a:extLst>
              <a:ext uri="{FF2B5EF4-FFF2-40B4-BE49-F238E27FC236}">
                <a16:creationId xmlns:a16="http://schemas.microsoft.com/office/drawing/2014/main" id="{257C1C3B-6FCB-ACAB-899E-4843BE44AC52}"/>
              </a:ext>
            </a:extLst>
          </p:cNvPr>
          <p:cNvSpPr>
            <a:spLocks noGrp="1"/>
          </p:cNvSpPr>
          <p:nvPr>
            <p:ph sz="half" idx="1"/>
          </p:nvPr>
        </p:nvSpPr>
        <p:spPr>
          <a:xfrm>
            <a:off x="1882471" y="1925248"/>
            <a:ext cx="4937760" cy="4023360"/>
          </a:xfrm>
        </p:spPr>
        <p:txBody>
          <a:bodyPr>
            <a:normAutofit/>
          </a:bodyPr>
          <a:lstStyle/>
          <a:p>
            <a:endParaRPr lang="en-US" dirty="0"/>
          </a:p>
          <a:p>
            <a:pPr marL="201168" lvl="1" indent="0">
              <a:buNone/>
            </a:pPr>
            <a:r>
              <a:rPr lang="en-US" sz="2400" dirty="0"/>
              <a:t>Donna Stelling-Gurnett</a:t>
            </a:r>
          </a:p>
          <a:p>
            <a:pPr marL="201168" lvl="1" indent="0">
              <a:buNone/>
            </a:pPr>
            <a:r>
              <a:rPr lang="en-US" sz="2400" dirty="0"/>
              <a:t>VP, Association Management Services</a:t>
            </a:r>
          </a:p>
          <a:p>
            <a:pPr marL="201168" lvl="1" indent="0">
              <a:buNone/>
            </a:pPr>
            <a:r>
              <a:rPr lang="en-US" sz="2400" dirty="0"/>
              <a:t>Hinman Straub, PC</a:t>
            </a:r>
          </a:p>
          <a:p>
            <a:pPr marL="201168" lvl="1" indent="0">
              <a:buNone/>
            </a:pPr>
            <a:r>
              <a:rPr lang="en-US" sz="2400" dirty="0"/>
              <a:t>121 State Street</a:t>
            </a:r>
          </a:p>
          <a:p>
            <a:pPr marL="201168" lvl="1" indent="0">
              <a:buNone/>
            </a:pPr>
            <a:r>
              <a:rPr lang="en-US" sz="2400" dirty="0"/>
              <a:t>Albany, NY 12207</a:t>
            </a:r>
          </a:p>
          <a:p>
            <a:pPr marL="201168" lvl="1" indent="0">
              <a:buNone/>
            </a:pPr>
            <a:endParaRPr lang="en-US" sz="2400" dirty="0"/>
          </a:p>
          <a:p>
            <a:pPr marL="201168" lvl="1" indent="0">
              <a:buNone/>
            </a:pPr>
            <a:r>
              <a:rPr lang="en-US" sz="2400" dirty="0"/>
              <a:t>Email:  </a:t>
            </a:r>
            <a:r>
              <a:rPr lang="en-US" sz="2400" dirty="0">
                <a:hlinkClick r:id="rId2"/>
              </a:rPr>
              <a:t>Dgurnett@hinmanstraub.com</a:t>
            </a:r>
            <a:r>
              <a:rPr lang="en-US" sz="2400" b="1" dirty="0"/>
              <a:t>		</a:t>
            </a:r>
          </a:p>
          <a:p>
            <a:endParaRPr lang="en-US" dirty="0"/>
          </a:p>
        </p:txBody>
      </p:sp>
    </p:spTree>
    <p:extLst>
      <p:ext uri="{BB962C8B-B14F-4D97-AF65-F5344CB8AC3E}">
        <p14:creationId xmlns:p14="http://schemas.microsoft.com/office/powerpoint/2010/main" val="1756588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B0A83D0F-5F1B-9265-7485-AD6304C78C25}"/>
              </a:ext>
            </a:extLst>
          </p:cNvPr>
          <p:cNvSpPr>
            <a:spLocks noGrp="1"/>
          </p:cNvSpPr>
          <p:nvPr>
            <p:ph type="title"/>
          </p:nvPr>
        </p:nvSpPr>
        <p:spPr>
          <a:xfrm>
            <a:off x="492370" y="605896"/>
            <a:ext cx="3084844" cy="5646208"/>
          </a:xfrm>
        </p:spPr>
        <p:txBody>
          <a:bodyPr anchor="ctr">
            <a:normAutofit/>
          </a:bodyPr>
          <a:lstStyle/>
          <a:p>
            <a:r>
              <a:rPr lang="en-US" sz="3600">
                <a:solidFill>
                  <a:srgbClr val="FFFFFF"/>
                </a:solidFill>
              </a:rPr>
              <a:t>Housekeeping items…</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F854EAE3-F130-8FAB-8365-93FEEC34A24F}"/>
              </a:ext>
            </a:extLst>
          </p:cNvPr>
          <p:cNvSpPr>
            <a:spLocks noGrp="1"/>
          </p:cNvSpPr>
          <p:nvPr>
            <p:ph idx="1"/>
          </p:nvPr>
        </p:nvSpPr>
        <p:spPr>
          <a:xfrm>
            <a:off x="4742016" y="605896"/>
            <a:ext cx="6957614" cy="5646208"/>
          </a:xfrm>
        </p:spPr>
        <p:txBody>
          <a:bodyPr anchor="ctr">
            <a:normAutofit/>
          </a:bodyPr>
          <a:lstStyle/>
          <a:p>
            <a:r>
              <a:rPr lang="en-US" sz="2400" dirty="0"/>
              <a:t>Yes – this webinar (and the entire webinar series) is being recorded and will be made available to NPCNYC members!</a:t>
            </a:r>
          </a:p>
          <a:p>
            <a:endParaRPr lang="en-US" sz="2400" dirty="0"/>
          </a:p>
          <a:p>
            <a:r>
              <a:rPr lang="en-US" sz="2400" dirty="0"/>
              <a:t>I would love engagement during this webinar!  Feel free to use the chat function, the Q&amp;A box or raise your hand and we will unmute you so you can ask your question or offer your thoughts and feedback.</a:t>
            </a:r>
          </a:p>
        </p:txBody>
      </p:sp>
    </p:spTree>
    <p:extLst>
      <p:ext uri="{BB962C8B-B14F-4D97-AF65-F5344CB8AC3E}">
        <p14:creationId xmlns:p14="http://schemas.microsoft.com/office/powerpoint/2010/main" val="3043539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4" name="Rectangle 83">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492370" y="516835"/>
            <a:ext cx="3084844" cy="5772840"/>
          </a:xfrm>
        </p:spPr>
        <p:txBody>
          <a:bodyPr anchor="ctr">
            <a:normAutofit/>
          </a:bodyPr>
          <a:lstStyle/>
          <a:p>
            <a:r>
              <a:rPr lang="en-US" sz="3600" b="1">
                <a:solidFill>
                  <a:srgbClr val="FFFFFF"/>
                </a:solidFill>
              </a:rPr>
              <a:t>Goals for today:</a:t>
            </a:r>
          </a:p>
        </p:txBody>
      </p:sp>
      <p:sp>
        <p:nvSpPr>
          <p:cNvPr id="88" name="Rectangle 87">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70" name="Content Placeholder 2">
            <a:extLst>
              <a:ext uri="{FF2B5EF4-FFF2-40B4-BE49-F238E27FC236}">
                <a16:creationId xmlns:a16="http://schemas.microsoft.com/office/drawing/2014/main" id="{E93BD0ED-BAF3-9207-6FCE-8EA17E54BDC5}"/>
              </a:ext>
            </a:extLst>
          </p:cNvPr>
          <p:cNvGraphicFramePr>
            <a:graphicFrameLocks noGrp="1"/>
          </p:cNvGraphicFramePr>
          <p:nvPr>
            <p:ph idx="1"/>
            <p:extLst>
              <p:ext uri="{D42A27DB-BD31-4B8C-83A1-F6EECF244321}">
                <p14:modId xmlns:p14="http://schemas.microsoft.com/office/powerpoint/2010/main" val="471244634"/>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78368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BF8A5F08-4E95-CA33-53B3-1B2EBAB0D751}"/>
              </a:ext>
            </a:extLst>
          </p:cNvPr>
          <p:cNvSpPr>
            <a:spLocks noGrp="1"/>
          </p:cNvSpPr>
          <p:nvPr>
            <p:ph type="title"/>
          </p:nvPr>
        </p:nvSpPr>
        <p:spPr>
          <a:xfrm>
            <a:off x="5181601" y="634946"/>
            <a:ext cx="6368142" cy="1450757"/>
          </a:xfrm>
        </p:spPr>
        <p:txBody>
          <a:bodyPr>
            <a:normAutofit/>
          </a:bodyPr>
          <a:lstStyle/>
          <a:p>
            <a:pPr algn="ctr"/>
            <a:r>
              <a:rPr lang="en-US" sz="4000" dirty="0"/>
              <a:t>Why Succession Planning Matters…</a:t>
            </a:r>
          </a:p>
        </p:txBody>
      </p:sp>
      <p:pic>
        <p:nvPicPr>
          <p:cNvPr id="6" name="Picture 5" descr="Red toy person in front of two lines of white figures">
            <a:extLst>
              <a:ext uri="{FF2B5EF4-FFF2-40B4-BE49-F238E27FC236}">
                <a16:creationId xmlns:a16="http://schemas.microsoft.com/office/drawing/2014/main" id="{631B8B15-C957-C776-5C1F-1430A139DFE7}"/>
              </a:ext>
            </a:extLst>
          </p:cNvPr>
          <p:cNvPicPr>
            <a:picLocks noChangeAspect="1"/>
          </p:cNvPicPr>
          <p:nvPr/>
        </p:nvPicPr>
        <p:blipFill>
          <a:blip r:embed="rId2"/>
          <a:srcRect l="29656" r="25800" b="-1"/>
          <a:stretch>
            <a:fillRect/>
          </a:stretch>
        </p:blipFill>
        <p:spPr>
          <a:xfrm>
            <a:off x="20" y="-12128"/>
            <a:ext cx="4654276" cy="6870127"/>
          </a:xfrm>
          <a:prstGeom prst="rect">
            <a:avLst/>
          </a:prstGeom>
        </p:spPr>
      </p:pic>
      <p:cxnSp>
        <p:nvCxnSpPr>
          <p:cNvPr id="14" name="Straight Connector 13">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10B3176-C2F4-A06D-4CD7-E40F02D8A167}"/>
              </a:ext>
            </a:extLst>
          </p:cNvPr>
          <p:cNvSpPr>
            <a:spLocks noGrp="1"/>
          </p:cNvSpPr>
          <p:nvPr>
            <p:ph idx="1"/>
          </p:nvPr>
        </p:nvSpPr>
        <p:spPr>
          <a:xfrm>
            <a:off x="5181600" y="2198913"/>
            <a:ext cx="6739889" cy="4259035"/>
          </a:xfrm>
        </p:spPr>
        <p:txBody>
          <a:bodyPr>
            <a:normAutofit/>
          </a:bodyPr>
          <a:lstStyle/>
          <a:p>
            <a:pPr>
              <a:buFont typeface="Wingdings" panose="05000000000000000000" pitchFamily="2" charset="2"/>
              <a:buChar char="Ø"/>
            </a:pPr>
            <a:r>
              <a:rPr lang="en-US" sz="2800" dirty="0"/>
              <a:t>Leadership transitions are inevitable</a:t>
            </a:r>
          </a:p>
          <a:p>
            <a:pPr>
              <a:buFont typeface="Wingdings" panose="05000000000000000000" pitchFamily="2" charset="2"/>
              <a:buChar char="Ø"/>
            </a:pPr>
            <a:r>
              <a:rPr lang="en-US" sz="2800" dirty="0"/>
              <a:t>Protects mission continuity and organizational stability</a:t>
            </a:r>
          </a:p>
          <a:p>
            <a:pPr>
              <a:buFont typeface="Wingdings" panose="05000000000000000000" pitchFamily="2" charset="2"/>
              <a:buChar char="Ø"/>
            </a:pPr>
            <a:r>
              <a:rPr lang="en-US" sz="2800" dirty="0"/>
              <a:t>Preserves institutional knowledge</a:t>
            </a:r>
          </a:p>
          <a:p>
            <a:pPr>
              <a:buFont typeface="Wingdings" panose="05000000000000000000" pitchFamily="2" charset="2"/>
              <a:buChar char="Ø"/>
            </a:pPr>
            <a:r>
              <a:rPr lang="en-US" sz="2800" dirty="0"/>
              <a:t>Strengthens stakeholder and funder confidence</a:t>
            </a:r>
          </a:p>
          <a:p>
            <a:pPr>
              <a:buFont typeface="Wingdings" panose="05000000000000000000" pitchFamily="2" charset="2"/>
              <a:buChar char="Ø"/>
            </a:pPr>
            <a:r>
              <a:rPr lang="en-US" sz="2800" dirty="0"/>
              <a:t>Supports long-term sustainability</a:t>
            </a:r>
          </a:p>
        </p:txBody>
      </p:sp>
    </p:spTree>
    <p:extLst>
      <p:ext uri="{BB962C8B-B14F-4D97-AF65-F5344CB8AC3E}">
        <p14:creationId xmlns:p14="http://schemas.microsoft.com/office/powerpoint/2010/main" val="1790610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C33BF9DD-8A45-4EEE-B231-0A14D322E5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86D950E4-C71A-8A4B-DD50-EA40DAEDE637}"/>
              </a:ext>
            </a:extLst>
          </p:cNvPr>
          <p:cNvSpPr>
            <a:spLocks noGrp="1"/>
          </p:cNvSpPr>
          <p:nvPr>
            <p:ph type="title"/>
          </p:nvPr>
        </p:nvSpPr>
        <p:spPr>
          <a:xfrm>
            <a:off x="4974771" y="634946"/>
            <a:ext cx="6574972" cy="1450757"/>
          </a:xfrm>
        </p:spPr>
        <p:txBody>
          <a:bodyPr>
            <a:normAutofit/>
          </a:bodyPr>
          <a:lstStyle/>
          <a:p>
            <a:pPr algn="ctr"/>
            <a:r>
              <a:rPr lang="en-US" dirty="0"/>
              <a:t>What is Long-Term Succession Planning?</a:t>
            </a:r>
          </a:p>
        </p:txBody>
      </p:sp>
      <p:pic>
        <p:nvPicPr>
          <p:cNvPr id="35" name="Graphic 34" descr="Business Growth">
            <a:extLst>
              <a:ext uri="{FF2B5EF4-FFF2-40B4-BE49-F238E27FC236}">
                <a16:creationId xmlns:a16="http://schemas.microsoft.com/office/drawing/2014/main" id="{4899A4B6-A965-DDBD-D184-D06A0ED9683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3999" y="1296626"/>
            <a:ext cx="4001315" cy="4001315"/>
          </a:xfrm>
          <a:prstGeom prst="rect">
            <a:avLst/>
          </a:prstGeom>
        </p:spPr>
      </p:pic>
      <p:cxnSp>
        <p:nvCxnSpPr>
          <p:cNvPr id="36" name="Straight Connector 35">
            <a:extLst>
              <a:ext uri="{FF2B5EF4-FFF2-40B4-BE49-F238E27FC236}">
                <a16:creationId xmlns:a16="http://schemas.microsoft.com/office/drawing/2014/main" id="{9020DCC9-F851-4562-BB20-1AB3C51BFD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10" name="Content Placeholder 9">
            <a:extLst>
              <a:ext uri="{FF2B5EF4-FFF2-40B4-BE49-F238E27FC236}">
                <a16:creationId xmlns:a16="http://schemas.microsoft.com/office/drawing/2014/main" id="{1290C162-0DAA-6302-7FA7-7BE6C4436704}"/>
              </a:ext>
            </a:extLst>
          </p:cNvPr>
          <p:cNvSpPr>
            <a:spLocks noGrp="1"/>
          </p:cNvSpPr>
          <p:nvPr>
            <p:ph idx="1"/>
          </p:nvPr>
        </p:nvSpPr>
        <p:spPr>
          <a:xfrm>
            <a:off x="4974769" y="2198914"/>
            <a:ext cx="6574973" cy="3670180"/>
          </a:xfrm>
        </p:spPr>
        <p:txBody>
          <a:bodyPr>
            <a:normAutofit/>
          </a:bodyPr>
          <a:lstStyle/>
          <a:p>
            <a:pPr marL="0" marR="0" lvl="0" indent="0" algn="ctr" defTabSz="457200" rtl="0" eaLnBrk="1" fontAlgn="auto" latinLnBrk="0" hangingPunct="1">
              <a:spcBef>
                <a:spcPct val="20000"/>
              </a:spcBef>
              <a:spcAft>
                <a:spcPts val="0"/>
              </a:spcAft>
              <a:buClrTx/>
              <a:buSzTx/>
              <a:buFont typeface="Arial"/>
              <a:buNone/>
              <a:tabLst/>
              <a:defRPr sz="1800"/>
            </a:pPr>
            <a:r>
              <a:rPr lang="en-US" sz="3200" dirty="0"/>
              <a:t>Long-term succession planning helps organizations build a sustainable leadership pipeline by intentionally preparing future staff and volunteer leaders, strengthening institutional resilience, and reducing disruption during planned or unexpected transitions.</a:t>
            </a:r>
          </a:p>
        </p:txBody>
      </p:sp>
      <p:sp>
        <p:nvSpPr>
          <p:cNvPr id="37" name="Rectangle 36">
            <a:extLst>
              <a:ext uri="{FF2B5EF4-FFF2-40B4-BE49-F238E27FC236}">
                <a16:creationId xmlns:a16="http://schemas.microsoft.com/office/drawing/2014/main" id="{D5FBCAC9-BD8B-4F3B-AD74-EF37D421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8" name="Rectangle 37">
            <a:extLst>
              <a:ext uri="{FF2B5EF4-FFF2-40B4-BE49-F238E27FC236}">
                <a16:creationId xmlns:a16="http://schemas.microsoft.com/office/drawing/2014/main" id="{9556C5A8-AD7E-4CE7-87BE-9EA3B5E17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523011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230A27-1553-42F8-99D7-829868E13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72232D-B4D6-429F-B3D1-2D9891B85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2"/>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01EB92-AB80-8D83-B313-2279A2E234B0}"/>
              </a:ext>
            </a:extLst>
          </p:cNvPr>
          <p:cNvSpPr>
            <a:spLocks noGrp="1"/>
          </p:cNvSpPr>
          <p:nvPr>
            <p:ph type="title"/>
          </p:nvPr>
        </p:nvSpPr>
        <p:spPr>
          <a:xfrm>
            <a:off x="965030" y="963997"/>
            <a:ext cx="3254691" cy="4938361"/>
          </a:xfrm>
        </p:spPr>
        <p:txBody>
          <a:bodyPr anchor="ctr">
            <a:normAutofit/>
          </a:bodyPr>
          <a:lstStyle/>
          <a:p>
            <a:pPr algn="r"/>
            <a:r>
              <a:rPr lang="en-US" sz="4400" dirty="0"/>
              <a:t>Long-term succession planning</a:t>
            </a:r>
          </a:p>
        </p:txBody>
      </p:sp>
      <p:cxnSp>
        <p:nvCxnSpPr>
          <p:cNvPr id="12" name="Straight Connector 11">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0251"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A26EC9A-9A88-76C2-B207-7967D1656F17}"/>
              </a:ext>
            </a:extLst>
          </p:cNvPr>
          <p:cNvSpPr>
            <a:spLocks noGrp="1"/>
          </p:cNvSpPr>
          <p:nvPr>
            <p:ph idx="1"/>
          </p:nvPr>
        </p:nvSpPr>
        <p:spPr>
          <a:xfrm>
            <a:off x="4863188" y="963507"/>
            <a:ext cx="6406792" cy="4938851"/>
          </a:xfrm>
        </p:spPr>
        <p:txBody>
          <a:bodyPr anchor="ctr">
            <a:normAutofit/>
          </a:bodyPr>
          <a:lstStyle/>
          <a:p>
            <a:pPr marL="0" marR="0" algn="ctr"/>
            <a:r>
              <a:rPr lang="en-US" sz="3200" kern="100" dirty="0">
                <a:effectLst/>
                <a:latin typeface="Calibri" panose="020F0502020204030204" pitchFamily="34" charset="0"/>
                <a:ea typeface="Aptos" panose="020B0004020202020204" pitchFamily="34" charset="0"/>
                <a:cs typeface="Calibri" panose="020F0502020204030204" pitchFamily="34" charset="0"/>
              </a:rPr>
              <a:t>Succession planning isn’t just about filling an empty chair — it’s about ensuring the organization is stronger </a:t>
            </a:r>
            <a:r>
              <a:rPr lang="en-US" sz="3200" i="1" kern="100" dirty="0">
                <a:effectLst/>
                <a:latin typeface="Calibri" panose="020F0502020204030204" pitchFamily="34" charset="0"/>
                <a:ea typeface="Aptos" panose="020B0004020202020204" pitchFamily="34" charset="0"/>
                <a:cs typeface="Calibri" panose="020F0502020204030204" pitchFamily="34" charset="0"/>
              </a:rPr>
              <a:t>after</a:t>
            </a:r>
            <a:r>
              <a:rPr lang="en-US" sz="3200" kern="100" dirty="0">
                <a:effectLst/>
                <a:latin typeface="Calibri" panose="020F0502020204030204" pitchFamily="34" charset="0"/>
                <a:ea typeface="Aptos" panose="020B0004020202020204" pitchFamily="34" charset="0"/>
                <a:cs typeface="Calibri" panose="020F0502020204030204" pitchFamily="34" charset="0"/>
              </a:rPr>
              <a:t> a leadership change than before.</a:t>
            </a:r>
          </a:p>
          <a:p>
            <a:endParaRPr lang="en-US" sz="1800" dirty="0"/>
          </a:p>
        </p:txBody>
      </p:sp>
    </p:spTree>
    <p:extLst>
      <p:ext uri="{BB962C8B-B14F-4D97-AF65-F5344CB8AC3E}">
        <p14:creationId xmlns:p14="http://schemas.microsoft.com/office/powerpoint/2010/main" val="3677824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097738D7-E6FB-81EF-4681-F2E864F13E28}"/>
              </a:ext>
            </a:extLst>
          </p:cNvPr>
          <p:cNvSpPr>
            <a:spLocks noGrp="1"/>
          </p:cNvSpPr>
          <p:nvPr>
            <p:ph type="title"/>
          </p:nvPr>
        </p:nvSpPr>
        <p:spPr>
          <a:xfrm>
            <a:off x="492370" y="605896"/>
            <a:ext cx="3084844" cy="5646208"/>
          </a:xfrm>
        </p:spPr>
        <p:txBody>
          <a:bodyPr anchor="ctr">
            <a:normAutofit/>
          </a:bodyPr>
          <a:lstStyle/>
          <a:p>
            <a:r>
              <a:rPr lang="en-US" sz="3600">
                <a:solidFill>
                  <a:srgbClr val="FFFFFF"/>
                </a:solidFill>
              </a:rPr>
              <a:t>Long-term vs. Emergency Planning</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09D007F2-E85D-89BB-7107-F7AC9FC5D79A}"/>
              </a:ext>
            </a:extLst>
          </p:cNvPr>
          <p:cNvSpPr>
            <a:spLocks noGrp="1"/>
          </p:cNvSpPr>
          <p:nvPr>
            <p:ph idx="1"/>
          </p:nvPr>
        </p:nvSpPr>
        <p:spPr>
          <a:xfrm>
            <a:off x="4742016" y="605896"/>
            <a:ext cx="6413663" cy="5646208"/>
          </a:xfrm>
        </p:spPr>
        <p:txBody>
          <a:bodyPr anchor="ctr">
            <a:normAutofit/>
          </a:bodyPr>
          <a:lstStyle/>
          <a:p>
            <a:endParaRPr lang="en-US" dirty="0"/>
          </a:p>
          <a:p>
            <a:pPr algn="ctr"/>
            <a:r>
              <a:rPr lang="en-US" sz="3200" dirty="0"/>
              <a:t>Unlike emergency succession planning, which focuses on immediate continuity during an unexpected leadership departure, long-term succession planning emphasizes leadership development, mentorship, organizational knowledge transfer, and the intentional preparation of future leaders over time.</a:t>
            </a:r>
          </a:p>
        </p:txBody>
      </p:sp>
    </p:spTree>
    <p:extLst>
      <p:ext uri="{BB962C8B-B14F-4D97-AF65-F5344CB8AC3E}">
        <p14:creationId xmlns:p14="http://schemas.microsoft.com/office/powerpoint/2010/main" val="68904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50F57392-8322-58E6-9F6E-8437EF63DAA4}"/>
              </a:ext>
            </a:extLst>
          </p:cNvPr>
          <p:cNvSpPr>
            <a:spLocks noGrp="1"/>
          </p:cNvSpPr>
          <p:nvPr>
            <p:ph type="title"/>
          </p:nvPr>
        </p:nvSpPr>
        <p:spPr>
          <a:xfrm>
            <a:off x="492370" y="516835"/>
            <a:ext cx="3084844" cy="5772840"/>
          </a:xfrm>
        </p:spPr>
        <p:txBody>
          <a:bodyPr anchor="ctr">
            <a:normAutofit/>
          </a:bodyPr>
          <a:lstStyle/>
          <a:p>
            <a:r>
              <a:rPr lang="en-US" sz="3600">
                <a:solidFill>
                  <a:srgbClr val="FFFFFF"/>
                </a:solidFill>
              </a:rPr>
              <a:t>Core components of a long–term succession plan</a:t>
            </a:r>
          </a:p>
        </p:txBody>
      </p:sp>
      <p:sp>
        <p:nvSpPr>
          <p:cNvPr id="22" name="Rectangle 21">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23" name="Rectangle 1">
            <a:extLst>
              <a:ext uri="{FF2B5EF4-FFF2-40B4-BE49-F238E27FC236}">
                <a16:creationId xmlns:a16="http://schemas.microsoft.com/office/drawing/2014/main" id="{FE61867E-50FE-8CE9-2D12-0129AC81D16B}"/>
              </a:ext>
            </a:extLst>
          </p:cNvPr>
          <p:cNvGraphicFramePr>
            <a:graphicFrameLocks noGrp="1"/>
          </p:cNvGraphicFramePr>
          <p:nvPr>
            <p:ph idx="1"/>
            <p:extLst>
              <p:ext uri="{D42A27DB-BD31-4B8C-83A1-F6EECF244321}">
                <p14:modId xmlns:p14="http://schemas.microsoft.com/office/powerpoint/2010/main" val="4161712616"/>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214983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13.0.5724"/>
  <p:tag name="SLIDO_PRESENTATION_ID" val="8d768fac-5f3b-4252-8ffd-ce49752b75c4"/>
  <p:tag name="SLIDO_EVENT_UUID" val="abf676ea-1cfd-410d-beb9-a68eb54599a1"/>
  <p:tag name="SLIDO_EVENT_SECTION_UUID" val="14074ee7-bf4b-4c76-ad25-33a6877b480a"/>
</p:tagLst>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253D95C306AF14793D9715AA235BB57" ma:contentTypeVersion="12" ma:contentTypeDescription="Create a new document." ma:contentTypeScope="" ma:versionID="9491def40226afffdd7820056b1d795a">
  <xsd:schema xmlns:xsd="http://www.w3.org/2001/XMLSchema" xmlns:xs="http://www.w3.org/2001/XMLSchema" xmlns:p="http://schemas.microsoft.com/office/2006/metadata/properties" xmlns:ns3="e19f2def-6a85-489d-9ae7-8ea3fae1cd24" targetNamespace="http://schemas.microsoft.com/office/2006/metadata/properties" ma:root="true" ma:fieldsID="1dc3ca2d5426eff0886d6f958dab90c7" ns3:_="">
    <xsd:import namespace="e19f2def-6a85-489d-9ae7-8ea3fae1cd24"/>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9f2def-6a85-489d-9ae7-8ea3fae1cd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_activity" ma:index="18" nillable="true" ma:displayName="_activity" ma:hidden="true" ma:internalName="_activity">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e19f2def-6a85-489d-9ae7-8ea3fae1cd24" xsi:nil="true"/>
  </documentManagement>
</p:properties>
</file>

<file path=customXml/itemProps1.xml><?xml version="1.0" encoding="utf-8"?>
<ds:datastoreItem xmlns:ds="http://schemas.openxmlformats.org/officeDocument/2006/customXml" ds:itemID="{C775A3B5-76B6-4E5F-8823-A16AF1785A86}">
  <ds:schemaRefs>
    <ds:schemaRef ds:uri="http://schemas.microsoft.com/sharepoint/v3/contenttype/forms"/>
  </ds:schemaRefs>
</ds:datastoreItem>
</file>

<file path=customXml/itemProps2.xml><?xml version="1.0" encoding="utf-8"?>
<ds:datastoreItem xmlns:ds="http://schemas.openxmlformats.org/officeDocument/2006/customXml" ds:itemID="{1458B21C-F36B-4FD8-A846-B36105FB5B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9f2def-6a85-489d-9ae7-8ea3fae1cd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EEAF6C8-8108-4D13-875D-4F83D9FCB8D7}">
  <ds:schemaRefs>
    <ds:schemaRef ds:uri="e19f2def-6a85-489d-9ae7-8ea3fae1cd24"/>
    <ds:schemaRef ds:uri="http://schemas.openxmlformats.org/package/2006/metadata/core-properties"/>
    <ds:schemaRef ds:uri="http://purl.org/dc/terms/"/>
    <ds:schemaRef ds:uri="http://schemas.microsoft.com/office/2006/metadata/properties"/>
    <ds:schemaRef ds:uri="http://purl.org/dc/elements/1.1/"/>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Retrospect</Template>
  <TotalTime>723</TotalTime>
  <Words>1097</Words>
  <Application>Microsoft Office PowerPoint</Application>
  <PresentationFormat>Widescreen</PresentationFormat>
  <Paragraphs>163</Paragraphs>
  <Slides>28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Aptos</vt:lpstr>
      <vt:lpstr>Arial</vt:lpstr>
      <vt:lpstr>Calibri</vt:lpstr>
      <vt:lpstr>Calibri Light</vt:lpstr>
      <vt:lpstr>Candara</vt:lpstr>
      <vt:lpstr>Times New Roman</vt:lpstr>
      <vt:lpstr>Wingdings</vt:lpstr>
      <vt:lpstr>Retrospect</vt:lpstr>
      <vt:lpstr>Succession Planning Webinar Series </vt:lpstr>
      <vt:lpstr>Introductions…</vt:lpstr>
      <vt:lpstr>Housekeeping items…</vt:lpstr>
      <vt:lpstr>Goals for today:</vt:lpstr>
      <vt:lpstr>Why Succession Planning Matters…</vt:lpstr>
      <vt:lpstr>What is Long-Term Succession Planning?</vt:lpstr>
      <vt:lpstr>Long-term succession planning</vt:lpstr>
      <vt:lpstr>Long-term vs. Emergency Planning</vt:lpstr>
      <vt:lpstr>Core components of a long–term succession plan</vt:lpstr>
      <vt:lpstr>What is a leadership pipeline?</vt:lpstr>
      <vt:lpstr>What to look for in future leaders</vt:lpstr>
      <vt:lpstr>How to develop future leaders…</vt:lpstr>
      <vt:lpstr>Knowledge transfer and  institutional memory</vt:lpstr>
      <vt:lpstr>Establish a transition timeline</vt:lpstr>
      <vt:lpstr>Create policies for successor selection:</vt:lpstr>
      <vt:lpstr>Engage key stakeholders</vt:lpstr>
      <vt:lpstr>What makes a good long-term plan</vt:lpstr>
      <vt:lpstr>Common succession planning mistakes</vt:lpstr>
      <vt:lpstr>Governance vs. Management</vt:lpstr>
      <vt:lpstr>Board Chair</vt:lpstr>
      <vt:lpstr>Executive Director</vt:lpstr>
      <vt:lpstr>The Board’s role in succession planning</vt:lpstr>
      <vt:lpstr>The ED’s role in succession planning</vt:lpstr>
      <vt:lpstr>Key takeaways</vt:lpstr>
      <vt:lpstr>Open Discussion</vt:lpstr>
      <vt:lpstr>Questions…</vt:lpstr>
      <vt:lpstr>Thursday, May 28th</vt:lpstr>
      <vt:lpstr>Introductions…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APC Winter Membership Meeting</dc:title>
  <dc:creator>Donna Gurnett</dc:creator>
  <cp:lastModifiedBy>Donna Gurnett</cp:lastModifiedBy>
  <cp:revision>19</cp:revision>
  <dcterms:created xsi:type="dcterms:W3CDTF">2023-01-24T20:34:35Z</dcterms:created>
  <dcterms:modified xsi:type="dcterms:W3CDTF">2026-05-20T23:01:08Z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0x0101006253D95C306AF14793D9715AA235BB57</vt:lpwstr>
  </property>
</Properties>
</file>