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0" r:id="rId4"/>
  </p:sldMasterIdLst>
  <p:sldIdLst>
    <p:sldId id="256" r:id="rId5"/>
    <p:sldId id="294" r:id="rId6"/>
    <p:sldId id="295" r:id="rId7"/>
    <p:sldId id="257" r:id="rId8"/>
    <p:sldId id="302" r:id="rId9"/>
    <p:sldId id="303" r:id="rId10"/>
    <p:sldId id="343" r:id="rId11"/>
    <p:sldId id="346" r:id="rId12"/>
    <p:sldId id="347" r:id="rId13"/>
    <p:sldId id="344" r:id="rId14"/>
    <p:sldId id="308" r:id="rId15"/>
    <p:sldId id="281" r:id="rId16"/>
    <p:sldId id="345" r:id="rId17"/>
    <p:sldId id="348" r:id="rId18"/>
    <p:sldId id="311" r:id="rId19"/>
    <p:sldId id="336" r:id="rId20"/>
    <p:sldId id="312" r:id="rId21"/>
    <p:sldId id="350" r:id="rId22"/>
    <p:sldId id="351" r:id="rId23"/>
    <p:sldId id="323" r:id="rId24"/>
    <p:sldId id="313" r:id="rId25"/>
    <p:sldId id="290" r:id="rId26"/>
    <p:sldId id="325" r:id="rId27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5DB495-75F1-465B-8E2B-8C467224AEEC}" v="40" dt="2026-05-28T14:37:22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na Gurnett" userId="66978072-17d4-44f8-ab06-c36ea5698064" providerId="ADAL" clId="{EAA297AA-B81E-497D-A880-9CD110E68FBD}"/>
    <pc:docChg chg="undo custSel addSld delSld modSld sldOrd">
      <pc:chgData name="Donna Gurnett" userId="66978072-17d4-44f8-ab06-c36ea5698064" providerId="ADAL" clId="{EAA297AA-B81E-497D-A880-9CD110E68FBD}" dt="2026-05-28T14:46:05.068" v="1854" actId="20577"/>
      <pc:docMkLst>
        <pc:docMk/>
      </pc:docMkLst>
      <pc:sldChg chg="modSp mod">
        <pc:chgData name="Donna Gurnett" userId="66978072-17d4-44f8-ab06-c36ea5698064" providerId="ADAL" clId="{EAA297AA-B81E-497D-A880-9CD110E68FBD}" dt="2026-05-25T14:03:49.040" v="4"/>
        <pc:sldMkLst>
          <pc:docMk/>
          <pc:sldMk cId="3635092062" sldId="256"/>
        </pc:sldMkLst>
        <pc:spChg chg="mod">
          <ac:chgData name="Donna Gurnett" userId="66978072-17d4-44f8-ab06-c36ea5698064" providerId="ADAL" clId="{EAA297AA-B81E-497D-A880-9CD110E68FBD}" dt="2026-05-25T14:03:49.040" v="4"/>
          <ac:spMkLst>
            <pc:docMk/>
            <pc:sldMk cId="3635092062" sldId="256"/>
            <ac:spMk id="3" creationId="{00000000-0000-0000-0000-000000000000}"/>
          </ac:spMkLst>
        </pc:spChg>
      </pc:sldChg>
      <pc:sldChg chg="modSp mod">
        <pc:chgData name="Donna Gurnett" userId="66978072-17d4-44f8-ab06-c36ea5698064" providerId="ADAL" clId="{EAA297AA-B81E-497D-A880-9CD110E68FBD}" dt="2026-05-28T14:46:05.068" v="1854" actId="20577"/>
        <pc:sldMkLst>
          <pc:docMk/>
          <pc:sldMk cId="3078368542" sldId="257"/>
        </pc:sldMkLst>
        <pc:graphicFrameChg chg="mod modGraphic">
          <ac:chgData name="Donna Gurnett" userId="66978072-17d4-44f8-ab06-c36ea5698064" providerId="ADAL" clId="{EAA297AA-B81E-497D-A880-9CD110E68FBD}" dt="2026-05-28T14:46:05.068" v="1854" actId="20577"/>
          <ac:graphicFrameMkLst>
            <pc:docMk/>
            <pc:sldMk cId="3078368542" sldId="257"/>
            <ac:graphicFrameMk id="70" creationId="{E93BD0ED-BAF3-9207-6FCE-8EA17E54BDC5}"/>
          </ac:graphicFrameMkLst>
        </pc:graphicFrameChg>
      </pc:sldChg>
      <pc:sldChg chg="addSp delSp modSp add del mod setBg delDesignElem">
        <pc:chgData name="Donna Gurnett" userId="66978072-17d4-44f8-ab06-c36ea5698064" providerId="ADAL" clId="{EAA297AA-B81E-497D-A880-9CD110E68FBD}" dt="2026-05-25T14:48:21.776" v="1694" actId="26606"/>
        <pc:sldMkLst>
          <pc:docMk/>
          <pc:sldMk cId="1351355378" sldId="281"/>
        </pc:sldMkLst>
        <pc:spChg chg="mod">
          <ac:chgData name="Donna Gurnett" userId="66978072-17d4-44f8-ab06-c36ea5698064" providerId="ADAL" clId="{EAA297AA-B81E-497D-A880-9CD110E68FBD}" dt="2026-05-25T14:48:21.776" v="1694" actId="26606"/>
          <ac:spMkLst>
            <pc:docMk/>
            <pc:sldMk cId="1351355378" sldId="281"/>
            <ac:spMk id="2" creationId="{29A94502-E57E-EE46-018F-AB3497ABA934}"/>
          </ac:spMkLst>
        </pc:spChg>
        <pc:graphicFrameChg chg="mod modGraphic">
          <ac:chgData name="Donna Gurnett" userId="66978072-17d4-44f8-ab06-c36ea5698064" providerId="ADAL" clId="{EAA297AA-B81E-497D-A880-9CD110E68FBD}" dt="2026-05-25T14:48:21.776" v="1694" actId="26606"/>
          <ac:graphicFrameMkLst>
            <pc:docMk/>
            <pc:sldMk cId="1351355378" sldId="281"/>
            <ac:graphicFrameMk id="5" creationId="{E3FBE3FB-D80F-4D57-8AE6-FB4957266A59}"/>
          </ac:graphicFrameMkLst>
        </pc:graphicFrameChg>
      </pc:sldChg>
      <pc:sldChg chg="addSp delSp modSp mod">
        <pc:chgData name="Donna Gurnett" userId="66978072-17d4-44f8-ab06-c36ea5698064" providerId="ADAL" clId="{EAA297AA-B81E-497D-A880-9CD110E68FBD}" dt="2026-05-25T14:37:55.246" v="1649" actId="255"/>
        <pc:sldMkLst>
          <pc:docMk/>
          <pc:sldMk cId="1790610511" sldId="302"/>
        </pc:sldMkLst>
        <pc:spChg chg="mod">
          <ac:chgData name="Donna Gurnett" userId="66978072-17d4-44f8-ab06-c36ea5698064" providerId="ADAL" clId="{EAA297AA-B81E-497D-A880-9CD110E68FBD}" dt="2026-05-25T14:37:55.246" v="1649" actId="255"/>
          <ac:spMkLst>
            <pc:docMk/>
            <pc:sldMk cId="1790610511" sldId="302"/>
            <ac:spMk id="3" creationId="{310B3176-C2F4-A06D-4CD7-E40F02D8A167}"/>
          </ac:spMkLst>
        </pc:spChg>
        <pc:spChg chg="mod">
          <ac:chgData name="Donna Gurnett" userId="66978072-17d4-44f8-ab06-c36ea5698064" providerId="ADAL" clId="{EAA297AA-B81E-497D-A880-9CD110E68FBD}" dt="2026-05-25T14:37:49.418" v="1648" actId="26606"/>
          <ac:spMkLst>
            <pc:docMk/>
            <pc:sldMk cId="1790610511" sldId="302"/>
            <ac:spMk id="4" creationId="{BF8A5F08-4E95-CA33-53B3-1B2EBAB0D751}"/>
          </ac:spMkLst>
        </pc:spChg>
        <pc:spChg chg="add">
          <ac:chgData name="Donna Gurnett" userId="66978072-17d4-44f8-ab06-c36ea5698064" providerId="ADAL" clId="{EAA297AA-B81E-497D-A880-9CD110E68FBD}" dt="2026-05-25T14:37:49.418" v="1648" actId="26606"/>
          <ac:spMkLst>
            <pc:docMk/>
            <pc:sldMk cId="1790610511" sldId="302"/>
            <ac:spMk id="19" creationId="{5CF81D86-BDBA-477C-B7DD-8D359BB9965B}"/>
          </ac:spMkLst>
        </pc:spChg>
        <pc:spChg chg="add">
          <ac:chgData name="Donna Gurnett" userId="66978072-17d4-44f8-ab06-c36ea5698064" providerId="ADAL" clId="{EAA297AA-B81E-497D-A880-9CD110E68FBD}" dt="2026-05-25T14:37:49.418" v="1648" actId="26606"/>
          <ac:spMkLst>
            <pc:docMk/>
            <pc:sldMk cId="1790610511" sldId="302"/>
            <ac:spMk id="23" creationId="{88AA064E-5F6E-4024-BC28-EDDC3DFC70E1}"/>
          </ac:spMkLst>
        </pc:spChg>
        <pc:spChg chg="add">
          <ac:chgData name="Donna Gurnett" userId="66978072-17d4-44f8-ab06-c36ea5698064" providerId="ADAL" clId="{EAA297AA-B81E-497D-A880-9CD110E68FBD}" dt="2026-05-25T14:37:49.418" v="1648" actId="26606"/>
          <ac:spMkLst>
            <pc:docMk/>
            <pc:sldMk cId="1790610511" sldId="302"/>
            <ac:spMk id="25" creationId="{03B29638-4838-4B9B-B9DB-96E542BAF3E6}"/>
          </ac:spMkLst>
        </pc:spChg>
        <pc:picChg chg="mod">
          <ac:chgData name="Donna Gurnett" userId="66978072-17d4-44f8-ab06-c36ea5698064" providerId="ADAL" clId="{EAA297AA-B81E-497D-A880-9CD110E68FBD}" dt="2026-05-25T14:37:49.418" v="1648" actId="26606"/>
          <ac:picMkLst>
            <pc:docMk/>
            <pc:sldMk cId="1790610511" sldId="302"/>
            <ac:picMk id="6" creationId="{631B8B15-C957-C776-5C1F-1430A139DFE7}"/>
          </ac:picMkLst>
        </pc:picChg>
        <pc:cxnChg chg="add">
          <ac:chgData name="Donna Gurnett" userId="66978072-17d4-44f8-ab06-c36ea5698064" providerId="ADAL" clId="{EAA297AA-B81E-497D-A880-9CD110E68FBD}" dt="2026-05-25T14:37:49.418" v="1648" actId="26606"/>
          <ac:cxnSpMkLst>
            <pc:docMk/>
            <pc:sldMk cId="1790610511" sldId="302"/>
            <ac:cxnSpMk id="21" creationId="{C65F3E9C-EF11-4F8F-A621-399C7A3E6401}"/>
          </ac:cxnSpMkLst>
        </pc:cxnChg>
      </pc:sldChg>
      <pc:sldChg chg="add">
        <pc:chgData name="Donna Gurnett" userId="66978072-17d4-44f8-ab06-c36ea5698064" providerId="ADAL" clId="{EAA297AA-B81E-497D-A880-9CD110E68FBD}" dt="2026-05-28T14:37:22.078" v="1853"/>
        <pc:sldMkLst>
          <pc:docMk/>
          <pc:sldMk cId="1523011588" sldId="303"/>
        </pc:sldMkLst>
      </pc:sldChg>
      <pc:sldChg chg="addSp delSp modSp add mod">
        <pc:chgData name="Donna Gurnett" userId="66978072-17d4-44f8-ab06-c36ea5698064" providerId="ADAL" clId="{EAA297AA-B81E-497D-A880-9CD110E68FBD}" dt="2026-05-25T14:48:10.586" v="1693" actId="6549"/>
        <pc:sldMkLst>
          <pc:docMk/>
          <pc:sldMk cId="4089312895" sldId="308"/>
        </pc:sldMkLst>
        <pc:spChg chg="mod">
          <ac:chgData name="Donna Gurnett" userId="66978072-17d4-44f8-ab06-c36ea5698064" providerId="ADAL" clId="{EAA297AA-B81E-497D-A880-9CD110E68FBD}" dt="2026-05-25T14:41:51.677" v="1675" actId="26606"/>
          <ac:spMkLst>
            <pc:docMk/>
            <pc:sldMk cId="4089312895" sldId="308"/>
            <ac:spMk id="2" creationId="{40A74AF4-AC2D-1F5F-2DA1-04DF93298674}"/>
          </ac:spMkLst>
        </pc:spChg>
        <pc:spChg chg="mod">
          <ac:chgData name="Donna Gurnett" userId="66978072-17d4-44f8-ab06-c36ea5698064" providerId="ADAL" clId="{EAA297AA-B81E-497D-A880-9CD110E68FBD}" dt="2026-05-25T14:48:10.586" v="1693" actId="6549"/>
          <ac:spMkLst>
            <pc:docMk/>
            <pc:sldMk cId="4089312895" sldId="308"/>
            <ac:spMk id="3" creationId="{0B77E7C4-18CA-C35A-7CE1-E26180316D14}"/>
          </ac:spMkLst>
        </pc:spChg>
        <pc:spChg chg="add">
          <ac:chgData name="Donna Gurnett" userId="66978072-17d4-44f8-ab06-c36ea5698064" providerId="ADAL" clId="{EAA297AA-B81E-497D-A880-9CD110E68FBD}" dt="2026-05-25T14:41:51.677" v="1675" actId="26606"/>
          <ac:spMkLst>
            <pc:docMk/>
            <pc:sldMk cId="4089312895" sldId="308"/>
            <ac:spMk id="18" creationId="{311973C2-EB8B-452A-A698-4A252FD3AE28}"/>
          </ac:spMkLst>
        </pc:spChg>
        <pc:spChg chg="add">
          <ac:chgData name="Donna Gurnett" userId="66978072-17d4-44f8-ab06-c36ea5698064" providerId="ADAL" clId="{EAA297AA-B81E-497D-A880-9CD110E68FBD}" dt="2026-05-25T14:41:51.677" v="1675" actId="26606"/>
          <ac:spMkLst>
            <pc:docMk/>
            <pc:sldMk cId="4089312895" sldId="308"/>
            <ac:spMk id="20" creationId="{10162E77-11AD-44A7-84EC-40C59EEFBD2E}"/>
          </ac:spMkLst>
        </pc:spChg>
        <pc:picChg chg="add">
          <ac:chgData name="Donna Gurnett" userId="66978072-17d4-44f8-ab06-c36ea5698064" providerId="ADAL" clId="{EAA297AA-B81E-497D-A880-9CD110E68FBD}" dt="2026-05-25T14:41:51.677" v="1675" actId="26606"/>
          <ac:picMkLst>
            <pc:docMk/>
            <pc:sldMk cId="4089312895" sldId="308"/>
            <ac:picMk id="14" creationId="{2D710465-44B8-1F82-5671-BD5F94B4C361}"/>
          </ac:picMkLst>
        </pc:picChg>
        <pc:cxnChg chg="add">
          <ac:chgData name="Donna Gurnett" userId="66978072-17d4-44f8-ab06-c36ea5698064" providerId="ADAL" clId="{EAA297AA-B81E-497D-A880-9CD110E68FBD}" dt="2026-05-25T14:41:51.677" v="1675" actId="26606"/>
          <ac:cxnSpMkLst>
            <pc:docMk/>
            <pc:sldMk cId="4089312895" sldId="308"/>
            <ac:cxnSpMk id="22" creationId="{5AB158E9-1B40-4CD6-95F0-95CA11DF7B7A}"/>
          </ac:cxnSpMkLst>
        </pc:cxnChg>
      </pc:sldChg>
      <pc:sldChg chg="addSp delSp modSp add mod">
        <pc:chgData name="Donna Gurnett" userId="66978072-17d4-44f8-ab06-c36ea5698064" providerId="ADAL" clId="{EAA297AA-B81E-497D-A880-9CD110E68FBD}" dt="2026-05-25T14:43:46.186" v="1682" actId="26606"/>
        <pc:sldMkLst>
          <pc:docMk/>
          <pc:sldMk cId="3085939840" sldId="311"/>
        </pc:sldMkLst>
        <pc:spChg chg="mod">
          <ac:chgData name="Donna Gurnett" userId="66978072-17d4-44f8-ab06-c36ea5698064" providerId="ADAL" clId="{EAA297AA-B81E-497D-A880-9CD110E68FBD}" dt="2026-05-25T14:43:46.186" v="1682" actId="26606"/>
          <ac:spMkLst>
            <pc:docMk/>
            <pc:sldMk cId="3085939840" sldId="311"/>
            <ac:spMk id="2" creationId="{436D5641-710B-93DB-C271-21FF5815FCE5}"/>
          </ac:spMkLst>
        </pc:spChg>
        <pc:spChg chg="add del">
          <ac:chgData name="Donna Gurnett" userId="66978072-17d4-44f8-ab06-c36ea5698064" providerId="ADAL" clId="{EAA297AA-B81E-497D-A880-9CD110E68FBD}" dt="2026-05-25T14:43:46.186" v="1682" actId="26606"/>
          <ac:spMkLst>
            <pc:docMk/>
            <pc:sldMk cId="3085939840" sldId="311"/>
            <ac:spMk id="9" creationId="{FB5993E2-C02B-4335-ABA5-D8EC465551E3}"/>
          </ac:spMkLst>
        </pc:spChg>
        <pc:spChg chg="add del">
          <ac:chgData name="Donna Gurnett" userId="66978072-17d4-44f8-ab06-c36ea5698064" providerId="ADAL" clId="{EAA297AA-B81E-497D-A880-9CD110E68FBD}" dt="2026-05-25T14:43:46.186" v="1682" actId="26606"/>
          <ac:spMkLst>
            <pc:docMk/>
            <pc:sldMk cId="3085939840" sldId="311"/>
            <ac:spMk id="11" creationId="{C0B801A2-5622-4BE8-9AD2-C337A2CD0022}"/>
          </ac:spMkLst>
        </pc:spChg>
        <pc:spChg chg="add del">
          <ac:chgData name="Donna Gurnett" userId="66978072-17d4-44f8-ab06-c36ea5698064" providerId="ADAL" clId="{EAA297AA-B81E-497D-A880-9CD110E68FBD}" dt="2026-05-25T14:43:46.186" v="1682" actId="26606"/>
          <ac:spMkLst>
            <pc:docMk/>
            <pc:sldMk cId="3085939840" sldId="311"/>
            <ac:spMk id="13" creationId="{B7AF614F-5BC3-4086-99F5-B87C5847A071}"/>
          </ac:spMkLst>
        </pc:spChg>
        <pc:graphicFrameChg chg="mod modGraphic">
          <ac:chgData name="Donna Gurnett" userId="66978072-17d4-44f8-ab06-c36ea5698064" providerId="ADAL" clId="{EAA297AA-B81E-497D-A880-9CD110E68FBD}" dt="2026-05-25T14:43:46.186" v="1682" actId="26606"/>
          <ac:graphicFrameMkLst>
            <pc:docMk/>
            <pc:sldMk cId="3085939840" sldId="311"/>
            <ac:graphicFrameMk id="5" creationId="{5B909CCC-AC6D-5DB9-EEFD-AE5423CB0D24}"/>
          </ac:graphicFrameMkLst>
        </pc:graphicFrameChg>
      </pc:sldChg>
      <pc:sldChg chg="add">
        <pc:chgData name="Donna Gurnett" userId="66978072-17d4-44f8-ab06-c36ea5698064" providerId="ADAL" clId="{EAA297AA-B81E-497D-A880-9CD110E68FBD}" dt="2026-05-28T14:31:31.502" v="1774"/>
        <pc:sldMkLst>
          <pc:docMk/>
          <pc:sldMk cId="1805494660" sldId="312"/>
        </pc:sldMkLst>
      </pc:sldChg>
      <pc:sldChg chg="modSp mod">
        <pc:chgData name="Donna Gurnett" userId="66978072-17d4-44f8-ab06-c36ea5698064" providerId="ADAL" clId="{EAA297AA-B81E-497D-A880-9CD110E68FBD}" dt="2026-05-25T14:37:18.292" v="1646" actId="20577"/>
        <pc:sldMkLst>
          <pc:docMk/>
          <pc:sldMk cId="2010318716" sldId="313"/>
        </pc:sldMkLst>
        <pc:spChg chg="mod">
          <ac:chgData name="Donna Gurnett" userId="66978072-17d4-44f8-ab06-c36ea5698064" providerId="ADAL" clId="{EAA297AA-B81E-497D-A880-9CD110E68FBD}" dt="2026-05-25T14:37:18.292" v="1646" actId="20577"/>
          <ac:spMkLst>
            <pc:docMk/>
            <pc:sldMk cId="2010318716" sldId="313"/>
            <ac:spMk id="4" creationId="{4DFAC4E6-34B4-BE25-5732-61ACA86A6A98}"/>
          </ac:spMkLst>
        </pc:spChg>
      </pc:sldChg>
      <pc:sldChg chg="addSp delSp modSp mod">
        <pc:chgData name="Donna Gurnett" userId="66978072-17d4-44f8-ab06-c36ea5698064" providerId="ADAL" clId="{EAA297AA-B81E-497D-A880-9CD110E68FBD}" dt="2026-05-25T14:50:54.609" v="1766" actId="26606"/>
        <pc:sldMkLst>
          <pc:docMk/>
          <pc:sldMk cId="3585045330" sldId="323"/>
        </pc:sldMkLst>
        <pc:spChg chg="mod">
          <ac:chgData name="Donna Gurnett" userId="66978072-17d4-44f8-ab06-c36ea5698064" providerId="ADAL" clId="{EAA297AA-B81E-497D-A880-9CD110E68FBD}" dt="2026-05-25T14:50:54.609" v="1766" actId="26606"/>
          <ac:spMkLst>
            <pc:docMk/>
            <pc:sldMk cId="3585045330" sldId="323"/>
            <ac:spMk id="2" creationId="{3C1CA754-43CF-513B-3D2B-8754B8307877}"/>
          </ac:spMkLst>
        </pc:spChg>
        <pc:graphicFrameChg chg="mod modGraphic">
          <ac:chgData name="Donna Gurnett" userId="66978072-17d4-44f8-ab06-c36ea5698064" providerId="ADAL" clId="{EAA297AA-B81E-497D-A880-9CD110E68FBD}" dt="2026-05-25T14:50:54.609" v="1766" actId="26606"/>
          <ac:graphicFrameMkLst>
            <pc:docMk/>
            <pc:sldMk cId="3585045330" sldId="323"/>
            <ac:graphicFrameMk id="16" creationId="{26080C3C-7DA9-1727-A316-EF323932E440}"/>
          </ac:graphicFrameMkLst>
        </pc:graphicFrameChg>
      </pc:sldChg>
      <pc:sldChg chg="addSp delSp modSp add del mod ord">
        <pc:chgData name="Donna Gurnett" userId="66978072-17d4-44f8-ab06-c36ea5698064" providerId="ADAL" clId="{EAA297AA-B81E-497D-A880-9CD110E68FBD}" dt="2026-05-28T14:35:01" v="1851"/>
        <pc:sldMkLst>
          <pc:docMk/>
          <pc:sldMk cId="2314630523" sldId="336"/>
        </pc:sldMkLst>
        <pc:spChg chg="mod">
          <ac:chgData name="Donna Gurnett" userId="66978072-17d4-44f8-ab06-c36ea5698064" providerId="ADAL" clId="{EAA297AA-B81E-497D-A880-9CD110E68FBD}" dt="2026-05-25T14:49:14.308" v="1702" actId="5793"/>
          <ac:spMkLst>
            <pc:docMk/>
            <pc:sldMk cId="2314630523" sldId="336"/>
            <ac:spMk id="2" creationId="{D2DAE0AC-2DA9-2CB4-E3D9-7A62451AF96E}"/>
          </ac:spMkLst>
        </pc:spChg>
        <pc:spChg chg="add">
          <ac:chgData name="Donna Gurnett" userId="66978072-17d4-44f8-ab06-c36ea5698064" providerId="ADAL" clId="{EAA297AA-B81E-497D-A880-9CD110E68FBD}" dt="2026-05-25T14:46:10.204" v="1687" actId="26606"/>
          <ac:spMkLst>
            <pc:docMk/>
            <pc:sldMk cId="2314630523" sldId="336"/>
            <ac:spMk id="25" creationId="{FB5993E2-C02B-4335-ABA5-D8EC465551E3}"/>
          </ac:spMkLst>
        </pc:spChg>
        <pc:spChg chg="add">
          <ac:chgData name="Donna Gurnett" userId="66978072-17d4-44f8-ab06-c36ea5698064" providerId="ADAL" clId="{EAA297AA-B81E-497D-A880-9CD110E68FBD}" dt="2026-05-25T14:46:10.204" v="1687" actId="26606"/>
          <ac:spMkLst>
            <pc:docMk/>
            <pc:sldMk cId="2314630523" sldId="336"/>
            <ac:spMk id="27" creationId="{C0B801A2-5622-4BE8-9AD2-C337A2CD0022}"/>
          </ac:spMkLst>
        </pc:spChg>
        <pc:spChg chg="add">
          <ac:chgData name="Donna Gurnett" userId="66978072-17d4-44f8-ab06-c36ea5698064" providerId="ADAL" clId="{EAA297AA-B81E-497D-A880-9CD110E68FBD}" dt="2026-05-25T14:46:10.204" v="1687" actId="26606"/>
          <ac:spMkLst>
            <pc:docMk/>
            <pc:sldMk cId="2314630523" sldId="336"/>
            <ac:spMk id="29" creationId="{B7AF614F-5BC3-4086-99F5-B87C5847A071}"/>
          </ac:spMkLst>
        </pc:spChg>
        <pc:graphicFrameChg chg="add mod modGraphic">
          <ac:chgData name="Donna Gurnett" userId="66978072-17d4-44f8-ab06-c36ea5698064" providerId="ADAL" clId="{EAA297AA-B81E-497D-A880-9CD110E68FBD}" dt="2026-05-28T14:35:01" v="1851"/>
          <ac:graphicFrameMkLst>
            <pc:docMk/>
            <pc:sldMk cId="2314630523" sldId="336"/>
            <ac:graphicFrameMk id="21" creationId="{99D0F981-B0C3-98D2-BBE6-591DEF0A8FA4}"/>
          </ac:graphicFrameMkLst>
        </pc:graphicFrameChg>
      </pc:sldChg>
      <pc:sldChg chg="addSp delSp modSp new mod ord">
        <pc:chgData name="Donna Gurnett" userId="66978072-17d4-44f8-ab06-c36ea5698064" providerId="ADAL" clId="{EAA297AA-B81E-497D-A880-9CD110E68FBD}" dt="2026-05-25T14:09:26.887" v="507" actId="255"/>
        <pc:sldMkLst>
          <pc:docMk/>
          <pc:sldMk cId="3711726724" sldId="343"/>
        </pc:sldMkLst>
        <pc:spChg chg="mod">
          <ac:chgData name="Donna Gurnett" userId="66978072-17d4-44f8-ab06-c36ea5698064" providerId="ADAL" clId="{EAA297AA-B81E-497D-A880-9CD110E68FBD}" dt="2026-05-25T14:06:30.600" v="185" actId="20577"/>
          <ac:spMkLst>
            <pc:docMk/>
            <pc:sldMk cId="3711726724" sldId="343"/>
            <ac:spMk id="2" creationId="{54D605FF-A560-811A-6D9F-1E2F5A7F6DAA}"/>
          </ac:spMkLst>
        </pc:spChg>
        <pc:graphicFrameChg chg="add mod">
          <ac:chgData name="Donna Gurnett" userId="66978072-17d4-44f8-ab06-c36ea5698064" providerId="ADAL" clId="{EAA297AA-B81E-497D-A880-9CD110E68FBD}" dt="2026-05-25T14:09:26.887" v="507" actId="255"/>
          <ac:graphicFrameMkLst>
            <pc:docMk/>
            <pc:sldMk cId="3711726724" sldId="343"/>
            <ac:graphicFrameMk id="5" creationId="{B3F42A87-344B-3A8F-82E9-6A2B42039CE3}"/>
          </ac:graphicFrameMkLst>
        </pc:graphicFrameChg>
      </pc:sldChg>
      <pc:sldChg chg="delSp modSp add mod">
        <pc:chgData name="Donna Gurnett" userId="66978072-17d4-44f8-ab06-c36ea5698064" providerId="ADAL" clId="{EAA297AA-B81E-497D-A880-9CD110E68FBD}" dt="2026-05-25T14:27:08.175" v="1015" actId="20577"/>
        <pc:sldMkLst>
          <pc:docMk/>
          <pc:sldMk cId="2140950566" sldId="344"/>
        </pc:sldMkLst>
        <pc:spChg chg="mod">
          <ac:chgData name="Donna Gurnett" userId="66978072-17d4-44f8-ab06-c36ea5698064" providerId="ADAL" clId="{EAA297AA-B81E-497D-A880-9CD110E68FBD}" dt="2026-05-25T14:27:08.175" v="1015" actId="20577"/>
          <ac:spMkLst>
            <pc:docMk/>
            <pc:sldMk cId="2140950566" sldId="344"/>
            <ac:spMk id="2" creationId="{5BED2272-8607-5F37-5C5C-8E88E0FE0762}"/>
          </ac:spMkLst>
        </pc:spChg>
        <pc:graphicFrameChg chg="mod modGraphic">
          <ac:chgData name="Donna Gurnett" userId="66978072-17d4-44f8-ab06-c36ea5698064" providerId="ADAL" clId="{EAA297AA-B81E-497D-A880-9CD110E68FBD}" dt="2026-05-25T14:26:25.493" v="1004" actId="26606"/>
          <ac:graphicFrameMkLst>
            <pc:docMk/>
            <pc:sldMk cId="2140950566" sldId="344"/>
            <ac:graphicFrameMk id="23" creationId="{8AE94F22-E1AD-D850-23FE-126A920749AF}"/>
          </ac:graphicFrameMkLst>
        </pc:graphicFrameChg>
      </pc:sldChg>
      <pc:sldChg chg="addSp delSp modSp add mod ord">
        <pc:chgData name="Donna Gurnett" userId="66978072-17d4-44f8-ab06-c36ea5698064" providerId="ADAL" clId="{EAA297AA-B81E-497D-A880-9CD110E68FBD}" dt="2026-05-25T14:18:11.509" v="906"/>
        <pc:sldMkLst>
          <pc:docMk/>
          <pc:sldMk cId="4032331635" sldId="345"/>
        </pc:sldMkLst>
        <pc:spChg chg="mod">
          <ac:chgData name="Donna Gurnett" userId="66978072-17d4-44f8-ab06-c36ea5698064" providerId="ADAL" clId="{EAA297AA-B81E-497D-A880-9CD110E68FBD}" dt="2026-05-25T14:17:09.622" v="899" actId="26606"/>
          <ac:spMkLst>
            <pc:docMk/>
            <pc:sldMk cId="4032331635" sldId="345"/>
            <ac:spMk id="2" creationId="{8E2DB510-B373-F5F5-E3DC-68AD4E6EA0C3}"/>
          </ac:spMkLst>
        </pc:spChg>
        <pc:spChg chg="add">
          <ac:chgData name="Donna Gurnett" userId="66978072-17d4-44f8-ab06-c36ea5698064" providerId="ADAL" clId="{EAA297AA-B81E-497D-A880-9CD110E68FBD}" dt="2026-05-25T14:17:09.622" v="899" actId="26606"/>
          <ac:spMkLst>
            <pc:docMk/>
            <pc:sldMk cId="4032331635" sldId="345"/>
            <ac:spMk id="28" creationId="{A6B16355-27FB-445B-B646-02AB73637459}"/>
          </ac:spMkLst>
        </pc:spChg>
        <pc:spChg chg="add">
          <ac:chgData name="Donna Gurnett" userId="66978072-17d4-44f8-ab06-c36ea5698064" providerId="ADAL" clId="{EAA297AA-B81E-497D-A880-9CD110E68FBD}" dt="2026-05-25T14:17:09.622" v="899" actId="26606"/>
          <ac:spMkLst>
            <pc:docMk/>
            <pc:sldMk cId="4032331635" sldId="345"/>
            <ac:spMk id="32" creationId="{6B3BF2E5-C3AB-441F-A430-491119C56D26}"/>
          </ac:spMkLst>
        </pc:spChg>
        <pc:spChg chg="add">
          <ac:chgData name="Donna Gurnett" userId="66978072-17d4-44f8-ab06-c36ea5698064" providerId="ADAL" clId="{EAA297AA-B81E-497D-A880-9CD110E68FBD}" dt="2026-05-25T14:17:09.622" v="899" actId="26606"/>
          <ac:spMkLst>
            <pc:docMk/>
            <pc:sldMk cId="4032331635" sldId="345"/>
            <ac:spMk id="34" creationId="{DD07C90B-B81A-473B-8919-CA924E61FFCF}"/>
          </ac:spMkLst>
        </pc:spChg>
        <pc:graphicFrameChg chg="add modGraphic">
          <ac:chgData name="Donna Gurnett" userId="66978072-17d4-44f8-ab06-c36ea5698064" providerId="ADAL" clId="{EAA297AA-B81E-497D-A880-9CD110E68FBD}" dt="2026-05-25T14:17:21.110" v="903" actId="20577"/>
          <ac:graphicFrameMkLst>
            <pc:docMk/>
            <pc:sldMk cId="4032331635" sldId="345"/>
            <ac:graphicFrameMk id="24" creationId="{CADF071A-9848-648A-FC4A-8E2F4446CF2A}"/>
          </ac:graphicFrameMkLst>
        </pc:graphicFrameChg>
        <pc:cxnChg chg="add">
          <ac:chgData name="Donna Gurnett" userId="66978072-17d4-44f8-ab06-c36ea5698064" providerId="ADAL" clId="{EAA297AA-B81E-497D-A880-9CD110E68FBD}" dt="2026-05-25T14:17:09.622" v="899" actId="26606"/>
          <ac:cxnSpMkLst>
            <pc:docMk/>
            <pc:sldMk cId="4032331635" sldId="345"/>
            <ac:cxnSpMk id="30" creationId="{06DA680F-F6AC-453E-A8BF-C5BDED2851DE}"/>
          </ac:cxnSpMkLst>
        </pc:cxnChg>
      </pc:sldChg>
      <pc:sldChg chg="addSp delSp modSp new mod setBg">
        <pc:chgData name="Donna Gurnett" userId="66978072-17d4-44f8-ab06-c36ea5698064" providerId="ADAL" clId="{EAA297AA-B81E-497D-A880-9CD110E68FBD}" dt="2026-05-25T14:22:56.601" v="927" actId="26606"/>
        <pc:sldMkLst>
          <pc:docMk/>
          <pc:sldMk cId="1347937324" sldId="346"/>
        </pc:sldMkLst>
        <pc:spChg chg="mod">
          <ac:chgData name="Donna Gurnett" userId="66978072-17d4-44f8-ab06-c36ea5698064" providerId="ADAL" clId="{EAA297AA-B81E-497D-A880-9CD110E68FBD}" dt="2026-05-25T14:22:56.601" v="927" actId="26606"/>
          <ac:spMkLst>
            <pc:docMk/>
            <pc:sldMk cId="1347937324" sldId="346"/>
            <ac:spMk id="2" creationId="{D5372A92-D23C-F7B7-F295-638BA67309AA}"/>
          </ac:spMkLst>
        </pc:spChg>
        <pc:spChg chg="add">
          <ac:chgData name="Donna Gurnett" userId="66978072-17d4-44f8-ab06-c36ea5698064" providerId="ADAL" clId="{EAA297AA-B81E-497D-A880-9CD110E68FBD}" dt="2026-05-25T14:22:56.601" v="927" actId="26606"/>
          <ac:spMkLst>
            <pc:docMk/>
            <pc:sldMk cId="1347937324" sldId="346"/>
            <ac:spMk id="11" creationId="{C0B801A2-5622-4BE8-9AD2-C337A2CD0022}"/>
          </ac:spMkLst>
        </pc:spChg>
        <pc:spChg chg="add">
          <ac:chgData name="Donna Gurnett" userId="66978072-17d4-44f8-ab06-c36ea5698064" providerId="ADAL" clId="{EAA297AA-B81E-497D-A880-9CD110E68FBD}" dt="2026-05-25T14:22:56.601" v="927" actId="26606"/>
          <ac:spMkLst>
            <pc:docMk/>
            <pc:sldMk cId="1347937324" sldId="346"/>
            <ac:spMk id="12" creationId="{FB5993E2-C02B-4335-ABA5-D8EC465551E3}"/>
          </ac:spMkLst>
        </pc:spChg>
        <pc:spChg chg="add">
          <ac:chgData name="Donna Gurnett" userId="66978072-17d4-44f8-ab06-c36ea5698064" providerId="ADAL" clId="{EAA297AA-B81E-497D-A880-9CD110E68FBD}" dt="2026-05-25T14:22:56.601" v="927" actId="26606"/>
          <ac:spMkLst>
            <pc:docMk/>
            <pc:sldMk cId="1347937324" sldId="346"/>
            <ac:spMk id="13" creationId="{B7AF614F-5BC3-4086-99F5-B87C5847A071}"/>
          </ac:spMkLst>
        </pc:spChg>
        <pc:graphicFrameChg chg="add">
          <ac:chgData name="Donna Gurnett" userId="66978072-17d4-44f8-ab06-c36ea5698064" providerId="ADAL" clId="{EAA297AA-B81E-497D-A880-9CD110E68FBD}" dt="2026-05-25T14:22:56.601" v="927" actId="26606"/>
          <ac:graphicFrameMkLst>
            <pc:docMk/>
            <pc:sldMk cId="1347937324" sldId="346"/>
            <ac:graphicFrameMk id="14" creationId="{B9FAB159-FE7E-D70E-47C5-9F0F8B4E8B52}"/>
          </ac:graphicFrameMkLst>
        </pc:graphicFrameChg>
      </pc:sldChg>
      <pc:sldChg chg="addSp delSp modSp new mod setBg">
        <pc:chgData name="Donna Gurnett" userId="66978072-17d4-44f8-ab06-c36ea5698064" providerId="ADAL" clId="{EAA297AA-B81E-497D-A880-9CD110E68FBD}" dt="2026-05-25T14:24:41.754" v="1002" actId="26606"/>
        <pc:sldMkLst>
          <pc:docMk/>
          <pc:sldMk cId="1610458894" sldId="347"/>
        </pc:sldMkLst>
        <pc:spChg chg="mod">
          <ac:chgData name="Donna Gurnett" userId="66978072-17d4-44f8-ab06-c36ea5698064" providerId="ADAL" clId="{EAA297AA-B81E-497D-A880-9CD110E68FBD}" dt="2026-05-25T14:24:41.754" v="1002" actId="26606"/>
          <ac:spMkLst>
            <pc:docMk/>
            <pc:sldMk cId="1610458894" sldId="347"/>
            <ac:spMk id="2" creationId="{FDB3D176-CC31-060E-E381-81C3040DD3BC}"/>
          </ac:spMkLst>
        </pc:spChg>
        <pc:graphicFrameChg chg="add">
          <ac:chgData name="Donna Gurnett" userId="66978072-17d4-44f8-ab06-c36ea5698064" providerId="ADAL" clId="{EAA297AA-B81E-497D-A880-9CD110E68FBD}" dt="2026-05-25T14:24:41.754" v="1002" actId="26606"/>
          <ac:graphicFrameMkLst>
            <pc:docMk/>
            <pc:sldMk cId="1610458894" sldId="347"/>
            <ac:graphicFrameMk id="5" creationId="{CA4BEF63-87CF-8AB4-6C76-94712AE1B0AB}"/>
          </ac:graphicFrameMkLst>
        </pc:graphicFrameChg>
      </pc:sldChg>
      <pc:sldChg chg="addSp modSp new mod setBg">
        <pc:chgData name="Donna Gurnett" userId="66978072-17d4-44f8-ab06-c36ea5698064" providerId="ADAL" clId="{EAA297AA-B81E-497D-A880-9CD110E68FBD}" dt="2026-05-25T14:28:58.043" v="1061" actId="122"/>
        <pc:sldMkLst>
          <pc:docMk/>
          <pc:sldMk cId="1551655388" sldId="348"/>
        </pc:sldMkLst>
        <pc:spChg chg="mod">
          <ac:chgData name="Donna Gurnett" userId="66978072-17d4-44f8-ab06-c36ea5698064" providerId="ADAL" clId="{EAA297AA-B81E-497D-A880-9CD110E68FBD}" dt="2026-05-25T14:28:58.043" v="1061" actId="122"/>
          <ac:spMkLst>
            <pc:docMk/>
            <pc:sldMk cId="1551655388" sldId="348"/>
            <ac:spMk id="2" creationId="{3ECCE50C-C15D-6BD9-0289-C934A02D943D}"/>
          </ac:spMkLst>
        </pc:spChg>
        <pc:spChg chg="mod">
          <ac:chgData name="Donna Gurnett" userId="66978072-17d4-44f8-ab06-c36ea5698064" providerId="ADAL" clId="{EAA297AA-B81E-497D-A880-9CD110E68FBD}" dt="2026-05-25T14:28:43.017" v="1060" actId="14100"/>
          <ac:spMkLst>
            <pc:docMk/>
            <pc:sldMk cId="1551655388" sldId="348"/>
            <ac:spMk id="3" creationId="{AA6F9DC7-5FA7-A717-7DA0-AEEB34AF0AA3}"/>
          </ac:spMkLst>
        </pc:spChg>
        <pc:spChg chg="add">
          <ac:chgData name="Donna Gurnett" userId="66978072-17d4-44f8-ab06-c36ea5698064" providerId="ADAL" clId="{EAA297AA-B81E-497D-A880-9CD110E68FBD}" dt="2026-05-25T14:28:26.932" v="1055" actId="26606"/>
          <ac:spMkLst>
            <pc:docMk/>
            <pc:sldMk cId="1551655388" sldId="348"/>
            <ac:spMk id="9" creationId="{311973C2-EB8B-452A-A698-4A252FD3AE28}"/>
          </ac:spMkLst>
        </pc:spChg>
        <pc:spChg chg="add">
          <ac:chgData name="Donna Gurnett" userId="66978072-17d4-44f8-ab06-c36ea5698064" providerId="ADAL" clId="{EAA297AA-B81E-497D-A880-9CD110E68FBD}" dt="2026-05-25T14:28:26.932" v="1055" actId="26606"/>
          <ac:spMkLst>
            <pc:docMk/>
            <pc:sldMk cId="1551655388" sldId="348"/>
            <ac:spMk id="11" creationId="{10162E77-11AD-44A7-84EC-40C59EEFBD2E}"/>
          </ac:spMkLst>
        </pc:spChg>
        <pc:picChg chg="add">
          <ac:chgData name="Donna Gurnett" userId="66978072-17d4-44f8-ab06-c36ea5698064" providerId="ADAL" clId="{EAA297AA-B81E-497D-A880-9CD110E68FBD}" dt="2026-05-25T14:28:26.932" v="1055" actId="26606"/>
          <ac:picMkLst>
            <pc:docMk/>
            <pc:sldMk cId="1551655388" sldId="348"/>
            <ac:picMk id="5" creationId="{7025F299-865A-CC05-AAFF-E2319443F3B4}"/>
          </ac:picMkLst>
        </pc:picChg>
        <pc:cxnChg chg="add">
          <ac:chgData name="Donna Gurnett" userId="66978072-17d4-44f8-ab06-c36ea5698064" providerId="ADAL" clId="{EAA297AA-B81E-497D-A880-9CD110E68FBD}" dt="2026-05-25T14:28:26.932" v="1055" actId="26606"/>
          <ac:cxnSpMkLst>
            <pc:docMk/>
            <pc:sldMk cId="1551655388" sldId="348"/>
            <ac:cxnSpMk id="13" creationId="{5AB158E9-1B40-4CD6-95F0-95CA11DF7B7A}"/>
          </ac:cxnSpMkLst>
        </pc:cxnChg>
      </pc:sldChg>
      <pc:sldChg chg="addSp delSp modSp new del mod setBg">
        <pc:chgData name="Donna Gurnett" userId="66978072-17d4-44f8-ab06-c36ea5698064" providerId="ADAL" clId="{EAA297AA-B81E-497D-A880-9CD110E68FBD}" dt="2026-05-28T14:31:16.398" v="1773" actId="47"/>
        <pc:sldMkLst>
          <pc:docMk/>
          <pc:sldMk cId="1228062111" sldId="349"/>
        </pc:sldMkLst>
      </pc:sldChg>
      <pc:sldChg chg="addSp delSp modSp new mod setBg">
        <pc:chgData name="Donna Gurnett" userId="66978072-17d4-44f8-ab06-c36ea5698064" providerId="ADAL" clId="{EAA297AA-B81E-497D-A880-9CD110E68FBD}" dt="2026-05-28T14:33:25.809" v="1839" actId="20577"/>
        <pc:sldMkLst>
          <pc:docMk/>
          <pc:sldMk cId="3592708992" sldId="350"/>
        </pc:sldMkLst>
        <pc:spChg chg="mod">
          <ac:chgData name="Donna Gurnett" userId="66978072-17d4-44f8-ab06-c36ea5698064" providerId="ADAL" clId="{EAA297AA-B81E-497D-A880-9CD110E68FBD}" dt="2026-05-28T14:33:16.803" v="1835" actId="26606"/>
          <ac:spMkLst>
            <pc:docMk/>
            <pc:sldMk cId="3592708992" sldId="350"/>
            <ac:spMk id="2" creationId="{63EED493-5CAF-5E34-B36A-7D4DFBC8E684}"/>
          </ac:spMkLst>
        </pc:spChg>
        <pc:spChg chg="del mod">
          <ac:chgData name="Donna Gurnett" userId="66978072-17d4-44f8-ab06-c36ea5698064" providerId="ADAL" clId="{EAA297AA-B81E-497D-A880-9CD110E68FBD}" dt="2026-05-28T14:32:17.443" v="1833" actId="26606"/>
          <ac:spMkLst>
            <pc:docMk/>
            <pc:sldMk cId="3592708992" sldId="350"/>
            <ac:spMk id="3" creationId="{E93DD33A-5F6A-57AB-BE87-092C3E9F3250}"/>
          </ac:spMkLst>
        </pc:spChg>
        <pc:spChg chg="add del">
          <ac:chgData name="Donna Gurnett" userId="66978072-17d4-44f8-ab06-c36ea5698064" providerId="ADAL" clId="{EAA297AA-B81E-497D-A880-9CD110E68FBD}" dt="2026-05-28T14:33:16.803" v="1835" actId="26606"/>
          <ac:spMkLst>
            <pc:docMk/>
            <pc:sldMk cId="3592708992" sldId="350"/>
            <ac:spMk id="10" creationId="{C33BF9DD-8A45-4EEE-B231-0A14D322E5F9}"/>
          </ac:spMkLst>
        </pc:spChg>
        <pc:spChg chg="add del">
          <ac:chgData name="Donna Gurnett" userId="66978072-17d4-44f8-ab06-c36ea5698064" providerId="ADAL" clId="{EAA297AA-B81E-497D-A880-9CD110E68FBD}" dt="2026-05-28T14:33:16.803" v="1835" actId="26606"/>
          <ac:spMkLst>
            <pc:docMk/>
            <pc:sldMk cId="3592708992" sldId="350"/>
            <ac:spMk id="14" creationId="{D5FBCAC9-BD8B-4F3B-AD74-EF37D4211349}"/>
          </ac:spMkLst>
        </pc:spChg>
        <pc:spChg chg="add del">
          <ac:chgData name="Donna Gurnett" userId="66978072-17d4-44f8-ab06-c36ea5698064" providerId="ADAL" clId="{EAA297AA-B81E-497D-A880-9CD110E68FBD}" dt="2026-05-28T14:33:16.803" v="1835" actId="26606"/>
          <ac:spMkLst>
            <pc:docMk/>
            <pc:sldMk cId="3592708992" sldId="350"/>
            <ac:spMk id="16" creationId="{9556C5A8-AD7E-4CE7-87BE-9EA3B5E1786F}"/>
          </ac:spMkLst>
        </pc:spChg>
        <pc:graphicFrameChg chg="add mod modGraphic">
          <ac:chgData name="Donna Gurnett" userId="66978072-17d4-44f8-ab06-c36ea5698064" providerId="ADAL" clId="{EAA297AA-B81E-497D-A880-9CD110E68FBD}" dt="2026-05-28T14:33:25.809" v="1839" actId="20577"/>
          <ac:graphicFrameMkLst>
            <pc:docMk/>
            <pc:sldMk cId="3592708992" sldId="350"/>
            <ac:graphicFrameMk id="18" creationId="{6F8EB48E-EC3E-3046-F6F5-69065FB165A4}"/>
          </ac:graphicFrameMkLst>
        </pc:graphicFrameChg>
        <pc:picChg chg="add mod">
          <ac:chgData name="Donna Gurnett" userId="66978072-17d4-44f8-ab06-c36ea5698064" providerId="ADAL" clId="{EAA297AA-B81E-497D-A880-9CD110E68FBD}" dt="2026-05-28T14:33:16.803" v="1835" actId="26606"/>
          <ac:picMkLst>
            <pc:docMk/>
            <pc:sldMk cId="3592708992" sldId="350"/>
            <ac:picMk id="7" creationId="{13A6D08C-06CC-1E0E-06B9-E34C0AC9B1D3}"/>
          </ac:picMkLst>
        </pc:picChg>
        <pc:cxnChg chg="add del">
          <ac:chgData name="Donna Gurnett" userId="66978072-17d4-44f8-ab06-c36ea5698064" providerId="ADAL" clId="{EAA297AA-B81E-497D-A880-9CD110E68FBD}" dt="2026-05-28T14:33:16.803" v="1835" actId="26606"/>
          <ac:cxnSpMkLst>
            <pc:docMk/>
            <pc:sldMk cId="3592708992" sldId="350"/>
            <ac:cxnSpMk id="12" creationId="{9020DCC9-F851-4562-BB20-1AB3C51BFD08}"/>
          </ac:cxnSpMkLst>
        </pc:cxnChg>
      </pc:sldChg>
      <pc:sldChg chg="addSp modSp new mod setBg">
        <pc:chgData name="Donna Gurnett" userId="66978072-17d4-44f8-ab06-c36ea5698064" providerId="ADAL" clId="{EAA297AA-B81E-497D-A880-9CD110E68FBD}" dt="2026-05-25T14:34:04.578" v="1254" actId="5793"/>
        <pc:sldMkLst>
          <pc:docMk/>
          <pc:sldMk cId="2994673161" sldId="351"/>
        </pc:sldMkLst>
        <pc:spChg chg="mod">
          <ac:chgData name="Donna Gurnett" userId="66978072-17d4-44f8-ab06-c36ea5698064" providerId="ADAL" clId="{EAA297AA-B81E-497D-A880-9CD110E68FBD}" dt="2026-05-25T14:34:04.578" v="1254" actId="5793"/>
          <ac:spMkLst>
            <pc:docMk/>
            <pc:sldMk cId="2994673161" sldId="351"/>
            <ac:spMk id="2" creationId="{6FCA1CD8-2F4D-6DF3-DEE8-E02AB0741247}"/>
          </ac:spMkLst>
        </pc:spChg>
        <pc:spChg chg="mod">
          <ac:chgData name="Donna Gurnett" userId="66978072-17d4-44f8-ab06-c36ea5698064" providerId="ADAL" clId="{EAA297AA-B81E-497D-A880-9CD110E68FBD}" dt="2026-05-25T14:33:57.294" v="1236" actId="255"/>
          <ac:spMkLst>
            <pc:docMk/>
            <pc:sldMk cId="2994673161" sldId="351"/>
            <ac:spMk id="3" creationId="{F6631754-0060-EA99-C74C-D4E05DB5ABC5}"/>
          </ac:spMkLst>
        </pc:spChg>
        <pc:spChg chg="add">
          <ac:chgData name="Donna Gurnett" userId="66978072-17d4-44f8-ab06-c36ea5698064" providerId="ADAL" clId="{EAA297AA-B81E-497D-A880-9CD110E68FBD}" dt="2026-05-25T14:33:27.864" v="1169" actId="26606"/>
          <ac:spMkLst>
            <pc:docMk/>
            <pc:sldMk cId="2994673161" sldId="351"/>
            <ac:spMk id="8" creationId="{35230A27-1553-42F8-99D7-829868E13715}"/>
          </ac:spMkLst>
        </pc:spChg>
        <pc:spChg chg="add">
          <ac:chgData name="Donna Gurnett" userId="66978072-17d4-44f8-ab06-c36ea5698064" providerId="ADAL" clId="{EAA297AA-B81E-497D-A880-9CD110E68FBD}" dt="2026-05-25T14:33:27.864" v="1169" actId="26606"/>
          <ac:spMkLst>
            <pc:docMk/>
            <pc:sldMk cId="2994673161" sldId="351"/>
            <ac:spMk id="10" creationId="{A772232D-B4D6-429F-B3D1-2D9891B85E08}"/>
          </ac:spMkLst>
        </pc:spChg>
        <pc:cxnChg chg="add">
          <ac:chgData name="Donna Gurnett" userId="66978072-17d4-44f8-ab06-c36ea5698064" providerId="ADAL" clId="{EAA297AA-B81E-497D-A880-9CD110E68FBD}" dt="2026-05-25T14:33:27.864" v="1169" actId="26606"/>
          <ac:cxnSpMkLst>
            <pc:docMk/>
            <pc:sldMk cId="2994673161" sldId="351"/>
            <ac:cxnSpMk id="12" creationId="{02CC3441-26B3-4381-B3DF-8AE3C288BC0D}"/>
          </ac:cxnSpMkLst>
        </pc:cxnChg>
      </pc:sldChg>
    </pc:docChg>
  </pc:docChgLst>
</pc:chgInfo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8.svg"/><Relationship Id="rId1" Type="http://schemas.openxmlformats.org/officeDocument/2006/relationships/image" Target="../media/image27.svg"/><Relationship Id="rId4" Type="http://schemas.openxmlformats.org/officeDocument/2006/relationships/image" Target="../media/image29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svg"/><Relationship Id="rId1" Type="http://schemas.openxmlformats.org/officeDocument/2006/relationships/image" Target="../media/image30.svg"/><Relationship Id="rId4" Type="http://schemas.openxmlformats.org/officeDocument/2006/relationships/image" Target="../media/image33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image" Target="../media/image4.svg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image" Target="../media/image9.svg"/><Relationship Id="rId5" Type="http://schemas.openxmlformats.org/officeDocument/2006/relationships/image" Target="../media/image13.svg"/><Relationship Id="rId4" Type="http://schemas.openxmlformats.org/officeDocument/2006/relationships/image" Target="../media/image12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9.svg"/><Relationship Id="rId2" Type="http://schemas.openxmlformats.org/officeDocument/2006/relationships/image" Target="../media/image15.svg"/><Relationship Id="rId1" Type="http://schemas.openxmlformats.org/officeDocument/2006/relationships/image" Target="../media/image14.svg"/><Relationship Id="rId6" Type="http://schemas.openxmlformats.org/officeDocument/2006/relationships/image" Target="../media/image18.svg"/><Relationship Id="rId5" Type="http://schemas.openxmlformats.org/officeDocument/2006/relationships/image" Target="../media/image11.svg"/><Relationship Id="rId4" Type="http://schemas.openxmlformats.org/officeDocument/2006/relationships/image" Target="../media/image17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svg"/><Relationship Id="rId5" Type="http://schemas.openxmlformats.org/officeDocument/2006/relationships/image" Target="../media/image25.svg"/><Relationship Id="rId4" Type="http://schemas.openxmlformats.org/officeDocument/2006/relationships/image" Target="../media/image24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8.svg"/><Relationship Id="rId1" Type="http://schemas.openxmlformats.org/officeDocument/2006/relationships/image" Target="../media/image27.svg"/><Relationship Id="rId4" Type="http://schemas.openxmlformats.org/officeDocument/2006/relationships/image" Target="../media/image29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svg"/><Relationship Id="rId1" Type="http://schemas.openxmlformats.org/officeDocument/2006/relationships/image" Target="../media/image30.svg"/><Relationship Id="rId4" Type="http://schemas.openxmlformats.org/officeDocument/2006/relationships/image" Target="../media/image3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image" Target="../media/image4.svg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image" Target="../media/image9.svg"/><Relationship Id="rId5" Type="http://schemas.openxmlformats.org/officeDocument/2006/relationships/image" Target="../media/image13.svg"/><Relationship Id="rId4" Type="http://schemas.openxmlformats.org/officeDocument/2006/relationships/image" Target="../media/image12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9.svg"/><Relationship Id="rId2" Type="http://schemas.openxmlformats.org/officeDocument/2006/relationships/image" Target="../media/image15.svg"/><Relationship Id="rId1" Type="http://schemas.openxmlformats.org/officeDocument/2006/relationships/image" Target="../media/image14.svg"/><Relationship Id="rId6" Type="http://schemas.openxmlformats.org/officeDocument/2006/relationships/image" Target="../media/image18.svg"/><Relationship Id="rId5" Type="http://schemas.openxmlformats.org/officeDocument/2006/relationships/image" Target="../media/image11.svg"/><Relationship Id="rId4" Type="http://schemas.openxmlformats.org/officeDocument/2006/relationships/image" Target="../media/image17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svg"/><Relationship Id="rId5" Type="http://schemas.openxmlformats.org/officeDocument/2006/relationships/image" Target="../media/image25.sv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68E12A-2AB4-45AF-81DB-96AE560892F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93D9726-A74A-41C7-85C8-9009EBC070B9}">
      <dgm:prSet/>
      <dgm:spPr/>
      <dgm:t>
        <a:bodyPr/>
        <a:lstStyle/>
        <a:p>
          <a:r>
            <a:rPr lang="en-US" dirty="0"/>
            <a:t>Why succession planning matters</a:t>
          </a:r>
        </a:p>
      </dgm:t>
    </dgm:pt>
    <dgm:pt modelId="{4AF2A557-00D3-48D1-B048-AB7AEAEDD8C8}" type="parTrans" cxnId="{5BA6DC4D-7C22-4489-9787-5D440A11D192}">
      <dgm:prSet/>
      <dgm:spPr/>
      <dgm:t>
        <a:bodyPr/>
        <a:lstStyle/>
        <a:p>
          <a:endParaRPr lang="en-US"/>
        </a:p>
      </dgm:t>
    </dgm:pt>
    <dgm:pt modelId="{B86779EB-FDEB-4ED7-85CF-406980227786}" type="sibTrans" cxnId="{5BA6DC4D-7C22-4489-9787-5D440A11D192}">
      <dgm:prSet/>
      <dgm:spPr/>
      <dgm:t>
        <a:bodyPr/>
        <a:lstStyle/>
        <a:p>
          <a:endParaRPr lang="en-US"/>
        </a:p>
      </dgm:t>
    </dgm:pt>
    <dgm:pt modelId="{43C9D715-13DB-4F77-A5B2-97FEC8C3EA16}">
      <dgm:prSet/>
      <dgm:spPr/>
      <dgm:t>
        <a:bodyPr/>
        <a:lstStyle/>
        <a:p>
          <a:r>
            <a:rPr lang="en-US" b="0" dirty="0"/>
            <a:t>Emergency vs. long-term planning</a:t>
          </a:r>
        </a:p>
      </dgm:t>
    </dgm:pt>
    <dgm:pt modelId="{A7ADB3D3-F541-4ECE-A4AC-DAE0349DFD4C}" type="parTrans" cxnId="{496006DF-C716-4CCE-993D-D8A026177BAB}">
      <dgm:prSet/>
      <dgm:spPr/>
      <dgm:t>
        <a:bodyPr/>
        <a:lstStyle/>
        <a:p>
          <a:endParaRPr lang="en-US"/>
        </a:p>
      </dgm:t>
    </dgm:pt>
    <dgm:pt modelId="{1795F426-D6D6-4007-B316-F1E55DD0B5F7}" type="sibTrans" cxnId="{496006DF-C716-4CCE-993D-D8A026177BAB}">
      <dgm:prSet/>
      <dgm:spPr/>
      <dgm:t>
        <a:bodyPr/>
        <a:lstStyle/>
        <a:p>
          <a:endParaRPr lang="en-US"/>
        </a:p>
      </dgm:t>
    </dgm:pt>
    <dgm:pt modelId="{16461319-EA45-4138-AA36-C19E0AE47754}">
      <dgm:prSet/>
      <dgm:spPr/>
      <dgm:t>
        <a:bodyPr/>
        <a:lstStyle/>
        <a:p>
          <a:r>
            <a:rPr lang="en-US" dirty="0"/>
            <a:t>Governance and operational continuity</a:t>
          </a:r>
        </a:p>
      </dgm:t>
    </dgm:pt>
    <dgm:pt modelId="{BD01E99D-FF27-4D22-A2FC-969373CC115B}" type="parTrans" cxnId="{9418371D-1003-45AD-9CB7-69BBFA8F9ED6}">
      <dgm:prSet/>
      <dgm:spPr/>
      <dgm:t>
        <a:bodyPr/>
        <a:lstStyle/>
        <a:p>
          <a:endParaRPr lang="en-US"/>
        </a:p>
      </dgm:t>
    </dgm:pt>
    <dgm:pt modelId="{F2CABCAE-5330-43B7-B732-F0BE62C1ADB3}" type="sibTrans" cxnId="{9418371D-1003-45AD-9CB7-69BBFA8F9ED6}">
      <dgm:prSet/>
      <dgm:spPr/>
      <dgm:t>
        <a:bodyPr/>
        <a:lstStyle/>
        <a:p>
          <a:endParaRPr lang="en-US"/>
        </a:p>
      </dgm:t>
    </dgm:pt>
    <dgm:pt modelId="{D5FD7E04-5947-480C-A015-DBEBBEF21042}">
      <dgm:prSet/>
      <dgm:spPr/>
      <dgm:t>
        <a:bodyPr/>
        <a:lstStyle/>
        <a:p>
          <a:r>
            <a:rPr lang="en-US" b="0" dirty="0"/>
            <a:t>Implementation strategies and next steps</a:t>
          </a:r>
        </a:p>
      </dgm:t>
    </dgm:pt>
    <dgm:pt modelId="{DA9656FB-A062-4AC6-A238-568D900EE919}" type="parTrans" cxnId="{48B6C9E9-AF17-4D1E-A377-50C340F8D8D0}">
      <dgm:prSet/>
      <dgm:spPr/>
      <dgm:t>
        <a:bodyPr/>
        <a:lstStyle/>
        <a:p>
          <a:endParaRPr lang="en-US"/>
        </a:p>
      </dgm:t>
    </dgm:pt>
    <dgm:pt modelId="{BD11FEC0-C193-49A6-BAAD-8C33E08330C9}" type="sibTrans" cxnId="{48B6C9E9-AF17-4D1E-A377-50C340F8D8D0}">
      <dgm:prSet/>
      <dgm:spPr/>
      <dgm:t>
        <a:bodyPr/>
        <a:lstStyle/>
        <a:p>
          <a:endParaRPr lang="en-US"/>
        </a:p>
      </dgm:t>
    </dgm:pt>
    <dgm:pt modelId="{3D9C657F-992D-4CB3-A420-9ECE79130156}" type="pres">
      <dgm:prSet presAssocID="{D168E12A-2AB4-45AF-81DB-96AE560892FD}" presName="linear" presStyleCnt="0">
        <dgm:presLayoutVars>
          <dgm:animLvl val="lvl"/>
          <dgm:resizeHandles val="exact"/>
        </dgm:presLayoutVars>
      </dgm:prSet>
      <dgm:spPr/>
    </dgm:pt>
    <dgm:pt modelId="{13585DD8-10D7-4E99-979D-5BD1E422BB03}" type="pres">
      <dgm:prSet presAssocID="{D93D9726-A74A-41C7-85C8-9009EBC070B9}" presName="parentText" presStyleLbl="node1" presStyleIdx="0" presStyleCnt="4" custLinFactNeighborX="-2923">
        <dgm:presLayoutVars>
          <dgm:chMax val="0"/>
          <dgm:bulletEnabled val="1"/>
        </dgm:presLayoutVars>
      </dgm:prSet>
      <dgm:spPr/>
    </dgm:pt>
    <dgm:pt modelId="{66469F8C-ED2E-4C6F-8AB0-2707925E0786}" type="pres">
      <dgm:prSet presAssocID="{B86779EB-FDEB-4ED7-85CF-406980227786}" presName="spacer" presStyleCnt="0"/>
      <dgm:spPr/>
    </dgm:pt>
    <dgm:pt modelId="{11995BB4-3740-4AFA-8F60-1AA5BA6B2A6A}" type="pres">
      <dgm:prSet presAssocID="{43C9D715-13DB-4F77-A5B2-97FEC8C3EA1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9E34EA3-B179-4732-B65D-827CD1BA3D94}" type="pres">
      <dgm:prSet presAssocID="{1795F426-D6D6-4007-B316-F1E55DD0B5F7}" presName="spacer" presStyleCnt="0"/>
      <dgm:spPr/>
    </dgm:pt>
    <dgm:pt modelId="{8D92E866-F4C2-4360-8008-D69AFE0A1965}" type="pres">
      <dgm:prSet presAssocID="{D5FD7E04-5947-480C-A015-DBEBBEF21042}" presName="parentText" presStyleLbl="node1" presStyleIdx="2" presStyleCnt="4" custLinFactY="100000" custLinFactNeighborX="51" custLinFactNeighborY="163696">
        <dgm:presLayoutVars>
          <dgm:chMax val="0"/>
          <dgm:bulletEnabled val="1"/>
        </dgm:presLayoutVars>
      </dgm:prSet>
      <dgm:spPr/>
    </dgm:pt>
    <dgm:pt modelId="{7B99DD32-7CFB-414B-B6EC-9E8736566D06}" type="pres">
      <dgm:prSet presAssocID="{BD11FEC0-C193-49A6-BAAD-8C33E08330C9}" presName="spacer" presStyleCnt="0"/>
      <dgm:spPr/>
    </dgm:pt>
    <dgm:pt modelId="{3BF6BF9F-1CD5-40EF-8834-DB0CF65FFF68}" type="pres">
      <dgm:prSet presAssocID="{16461319-EA45-4138-AA36-C19E0AE47754}" presName="parentText" presStyleLbl="node1" presStyleIdx="3" presStyleCnt="4" custLinFactY="-99652" custLinFactNeighborX="51" custLinFactNeighborY="-100000">
        <dgm:presLayoutVars>
          <dgm:chMax val="0"/>
          <dgm:bulletEnabled val="1"/>
        </dgm:presLayoutVars>
      </dgm:prSet>
      <dgm:spPr/>
    </dgm:pt>
  </dgm:ptLst>
  <dgm:cxnLst>
    <dgm:cxn modelId="{066DA605-2B69-4EE7-8164-CA61C2C63FD9}" type="presOf" srcId="{D5FD7E04-5947-480C-A015-DBEBBEF21042}" destId="{8D92E866-F4C2-4360-8008-D69AFE0A1965}" srcOrd="0" destOrd="0" presId="urn:microsoft.com/office/officeart/2005/8/layout/vList2"/>
    <dgm:cxn modelId="{9418371D-1003-45AD-9CB7-69BBFA8F9ED6}" srcId="{D168E12A-2AB4-45AF-81DB-96AE560892FD}" destId="{16461319-EA45-4138-AA36-C19E0AE47754}" srcOrd="3" destOrd="0" parTransId="{BD01E99D-FF27-4D22-A2FC-969373CC115B}" sibTransId="{F2CABCAE-5330-43B7-B732-F0BE62C1ADB3}"/>
    <dgm:cxn modelId="{7FAAAA5B-A5C4-431E-A641-562826151DF9}" type="presOf" srcId="{43C9D715-13DB-4F77-A5B2-97FEC8C3EA16}" destId="{11995BB4-3740-4AFA-8F60-1AA5BA6B2A6A}" srcOrd="0" destOrd="0" presId="urn:microsoft.com/office/officeart/2005/8/layout/vList2"/>
    <dgm:cxn modelId="{5BA6DC4D-7C22-4489-9787-5D440A11D192}" srcId="{D168E12A-2AB4-45AF-81DB-96AE560892FD}" destId="{D93D9726-A74A-41C7-85C8-9009EBC070B9}" srcOrd="0" destOrd="0" parTransId="{4AF2A557-00D3-48D1-B048-AB7AEAEDD8C8}" sibTransId="{B86779EB-FDEB-4ED7-85CF-406980227786}"/>
    <dgm:cxn modelId="{F84C6F7E-4C24-4F10-BE08-42F4C85512F2}" type="presOf" srcId="{D93D9726-A74A-41C7-85C8-9009EBC070B9}" destId="{13585DD8-10D7-4E99-979D-5BD1E422BB03}" srcOrd="0" destOrd="0" presId="urn:microsoft.com/office/officeart/2005/8/layout/vList2"/>
    <dgm:cxn modelId="{0614989E-414F-4EB1-B782-388E3518FC8B}" type="presOf" srcId="{D168E12A-2AB4-45AF-81DB-96AE560892FD}" destId="{3D9C657F-992D-4CB3-A420-9ECE79130156}" srcOrd="0" destOrd="0" presId="urn:microsoft.com/office/officeart/2005/8/layout/vList2"/>
    <dgm:cxn modelId="{496006DF-C716-4CCE-993D-D8A026177BAB}" srcId="{D168E12A-2AB4-45AF-81DB-96AE560892FD}" destId="{43C9D715-13DB-4F77-A5B2-97FEC8C3EA16}" srcOrd="1" destOrd="0" parTransId="{A7ADB3D3-F541-4ECE-A4AC-DAE0349DFD4C}" sibTransId="{1795F426-D6D6-4007-B316-F1E55DD0B5F7}"/>
    <dgm:cxn modelId="{839F10E3-7F46-46FE-B7DB-05284919BE13}" type="presOf" srcId="{16461319-EA45-4138-AA36-C19E0AE47754}" destId="{3BF6BF9F-1CD5-40EF-8834-DB0CF65FFF68}" srcOrd="0" destOrd="0" presId="urn:microsoft.com/office/officeart/2005/8/layout/vList2"/>
    <dgm:cxn modelId="{48B6C9E9-AF17-4D1E-A377-50C340F8D8D0}" srcId="{D168E12A-2AB4-45AF-81DB-96AE560892FD}" destId="{D5FD7E04-5947-480C-A015-DBEBBEF21042}" srcOrd="2" destOrd="0" parTransId="{DA9656FB-A062-4AC6-A238-568D900EE919}" sibTransId="{BD11FEC0-C193-49A6-BAAD-8C33E08330C9}"/>
    <dgm:cxn modelId="{8462C573-1327-4CF2-BD24-75979BE80DEE}" type="presParOf" srcId="{3D9C657F-992D-4CB3-A420-9ECE79130156}" destId="{13585DD8-10D7-4E99-979D-5BD1E422BB03}" srcOrd="0" destOrd="0" presId="urn:microsoft.com/office/officeart/2005/8/layout/vList2"/>
    <dgm:cxn modelId="{6B068A81-C1EC-4170-9AB1-A8D1753FC3E0}" type="presParOf" srcId="{3D9C657F-992D-4CB3-A420-9ECE79130156}" destId="{66469F8C-ED2E-4C6F-8AB0-2707925E0786}" srcOrd="1" destOrd="0" presId="urn:microsoft.com/office/officeart/2005/8/layout/vList2"/>
    <dgm:cxn modelId="{065F9842-9E8B-484B-8583-668A07DE9786}" type="presParOf" srcId="{3D9C657F-992D-4CB3-A420-9ECE79130156}" destId="{11995BB4-3740-4AFA-8F60-1AA5BA6B2A6A}" srcOrd="2" destOrd="0" presId="urn:microsoft.com/office/officeart/2005/8/layout/vList2"/>
    <dgm:cxn modelId="{A6836C6B-F5C1-4C55-8F7C-657A9C27D3CF}" type="presParOf" srcId="{3D9C657F-992D-4CB3-A420-9ECE79130156}" destId="{B9E34EA3-B179-4732-B65D-827CD1BA3D94}" srcOrd="3" destOrd="0" presId="urn:microsoft.com/office/officeart/2005/8/layout/vList2"/>
    <dgm:cxn modelId="{8BED8AFC-910B-4C96-AFB5-F83EB71AD130}" type="presParOf" srcId="{3D9C657F-992D-4CB3-A420-9ECE79130156}" destId="{8D92E866-F4C2-4360-8008-D69AFE0A1965}" srcOrd="4" destOrd="0" presId="urn:microsoft.com/office/officeart/2005/8/layout/vList2"/>
    <dgm:cxn modelId="{4C9366DE-84F0-4858-BDDE-08563180571B}" type="presParOf" srcId="{3D9C657F-992D-4CB3-A420-9ECE79130156}" destId="{7B99DD32-7CFB-414B-B6EC-9E8736566D06}" srcOrd="5" destOrd="0" presId="urn:microsoft.com/office/officeart/2005/8/layout/vList2"/>
    <dgm:cxn modelId="{5876E1A6-F6FD-46B1-8CA5-179CCE86000E}" type="presParOf" srcId="{3D9C657F-992D-4CB3-A420-9ECE79130156}" destId="{3BF6BF9F-1CD5-40EF-8834-DB0CF65FFF6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AB3DBBF-7640-49BC-A506-ABFD458EBA3E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0079A26-9131-48FB-8333-3ACAEFFC18DD}">
      <dgm:prSet/>
      <dgm:spPr/>
      <dgm:t>
        <a:bodyPr/>
        <a:lstStyle/>
        <a:p>
          <a:r>
            <a:rPr lang="en-US"/>
            <a:t>Start</a:t>
          </a:r>
        </a:p>
      </dgm:t>
    </dgm:pt>
    <dgm:pt modelId="{C8763273-C729-4E9B-A2C7-96FAD5229196}" type="parTrans" cxnId="{E8CD7A02-966F-4D36-9CEE-95C5D87724B6}">
      <dgm:prSet/>
      <dgm:spPr/>
      <dgm:t>
        <a:bodyPr/>
        <a:lstStyle/>
        <a:p>
          <a:endParaRPr lang="en-US"/>
        </a:p>
      </dgm:t>
    </dgm:pt>
    <dgm:pt modelId="{E52BBA7F-2B93-4DFD-9042-FFD4847236AD}" type="sibTrans" cxnId="{E8CD7A02-966F-4D36-9CEE-95C5D87724B6}">
      <dgm:prSet/>
      <dgm:spPr/>
      <dgm:t>
        <a:bodyPr/>
        <a:lstStyle/>
        <a:p>
          <a:endParaRPr lang="en-US"/>
        </a:p>
      </dgm:t>
    </dgm:pt>
    <dgm:pt modelId="{34BE2FA6-A070-4039-8505-B96C733D6025}">
      <dgm:prSet/>
      <dgm:spPr/>
      <dgm:t>
        <a:bodyPr/>
        <a:lstStyle/>
        <a:p>
          <a:r>
            <a:rPr lang="en-US"/>
            <a:t>Start the conversation</a:t>
          </a:r>
        </a:p>
      </dgm:t>
    </dgm:pt>
    <dgm:pt modelId="{77787313-BF11-4801-8680-2BDFBBBC9363}" type="parTrans" cxnId="{2DE346A9-817C-421E-86C0-849F3236AD04}">
      <dgm:prSet/>
      <dgm:spPr/>
      <dgm:t>
        <a:bodyPr/>
        <a:lstStyle/>
        <a:p>
          <a:endParaRPr lang="en-US"/>
        </a:p>
      </dgm:t>
    </dgm:pt>
    <dgm:pt modelId="{EC829CC2-C4EB-4577-A03B-C6AE6E1CBB40}" type="sibTrans" cxnId="{2DE346A9-817C-421E-86C0-849F3236AD04}">
      <dgm:prSet/>
      <dgm:spPr/>
      <dgm:t>
        <a:bodyPr/>
        <a:lstStyle/>
        <a:p>
          <a:endParaRPr lang="en-US"/>
        </a:p>
      </dgm:t>
    </dgm:pt>
    <dgm:pt modelId="{2959D6F5-E3F1-428F-A4CF-1D89B5DD5613}">
      <dgm:prSet/>
      <dgm:spPr/>
      <dgm:t>
        <a:bodyPr/>
        <a:lstStyle/>
        <a:p>
          <a:r>
            <a:rPr lang="en-US"/>
            <a:t>Identify</a:t>
          </a:r>
        </a:p>
      </dgm:t>
    </dgm:pt>
    <dgm:pt modelId="{F3D2E19F-5E0E-47EB-B0F5-3C12C2596AE8}" type="parTrans" cxnId="{19882388-E8EA-4A49-92F9-2D0BA0A5E7CA}">
      <dgm:prSet/>
      <dgm:spPr/>
      <dgm:t>
        <a:bodyPr/>
        <a:lstStyle/>
        <a:p>
          <a:endParaRPr lang="en-US"/>
        </a:p>
      </dgm:t>
    </dgm:pt>
    <dgm:pt modelId="{FFFF447D-1D2C-4D8E-A86E-2DAC81A97196}" type="sibTrans" cxnId="{19882388-E8EA-4A49-92F9-2D0BA0A5E7CA}">
      <dgm:prSet/>
      <dgm:spPr/>
      <dgm:t>
        <a:bodyPr/>
        <a:lstStyle/>
        <a:p>
          <a:endParaRPr lang="en-US"/>
        </a:p>
      </dgm:t>
    </dgm:pt>
    <dgm:pt modelId="{00344802-1C8A-4B4D-A172-7697DB66B809}">
      <dgm:prSet/>
      <dgm:spPr/>
      <dgm:t>
        <a:bodyPr/>
        <a:lstStyle/>
        <a:p>
          <a:r>
            <a:rPr lang="en-US"/>
            <a:t>Identify critical roles</a:t>
          </a:r>
        </a:p>
      </dgm:t>
    </dgm:pt>
    <dgm:pt modelId="{06B9FC0B-632D-45DA-B5E8-CAE77C80A7B6}" type="parTrans" cxnId="{83CBD347-CD4B-4B5C-A5F0-FED61A134D66}">
      <dgm:prSet/>
      <dgm:spPr/>
      <dgm:t>
        <a:bodyPr/>
        <a:lstStyle/>
        <a:p>
          <a:endParaRPr lang="en-US"/>
        </a:p>
      </dgm:t>
    </dgm:pt>
    <dgm:pt modelId="{83056BED-5E2D-4271-BEB0-5C538EC30ABB}" type="sibTrans" cxnId="{83CBD347-CD4B-4B5C-A5F0-FED61A134D66}">
      <dgm:prSet/>
      <dgm:spPr/>
      <dgm:t>
        <a:bodyPr/>
        <a:lstStyle/>
        <a:p>
          <a:endParaRPr lang="en-US"/>
        </a:p>
      </dgm:t>
    </dgm:pt>
    <dgm:pt modelId="{35BC3D73-6D1F-41BB-9BAE-932B6BDE4DC8}">
      <dgm:prSet/>
      <dgm:spPr/>
      <dgm:t>
        <a:bodyPr/>
        <a:lstStyle/>
        <a:p>
          <a:r>
            <a:rPr lang="en-US"/>
            <a:t>Assess</a:t>
          </a:r>
        </a:p>
      </dgm:t>
    </dgm:pt>
    <dgm:pt modelId="{91600F6A-0A23-45EB-9F76-5D0673969902}" type="parTrans" cxnId="{0EED5D38-4A46-4E3B-A30A-F2A24ABFB2E7}">
      <dgm:prSet/>
      <dgm:spPr/>
      <dgm:t>
        <a:bodyPr/>
        <a:lstStyle/>
        <a:p>
          <a:endParaRPr lang="en-US"/>
        </a:p>
      </dgm:t>
    </dgm:pt>
    <dgm:pt modelId="{A1B258D0-9D9B-4AC0-9D05-664A5E97D65D}" type="sibTrans" cxnId="{0EED5D38-4A46-4E3B-A30A-F2A24ABFB2E7}">
      <dgm:prSet/>
      <dgm:spPr/>
      <dgm:t>
        <a:bodyPr/>
        <a:lstStyle/>
        <a:p>
          <a:endParaRPr lang="en-US"/>
        </a:p>
      </dgm:t>
    </dgm:pt>
    <dgm:pt modelId="{77F0BAEE-91E6-4382-9D23-52DB3472C77F}">
      <dgm:prSet/>
      <dgm:spPr/>
      <dgm:t>
        <a:bodyPr/>
        <a:lstStyle/>
        <a:p>
          <a:r>
            <a:rPr lang="en-US"/>
            <a:t>Assess organizational vulnerabilities</a:t>
          </a:r>
        </a:p>
      </dgm:t>
    </dgm:pt>
    <dgm:pt modelId="{DBD28DC1-4C2A-4449-8F75-059C16EC6B50}" type="parTrans" cxnId="{6E3473A8-F7CC-4103-8C9A-3E91586B23FB}">
      <dgm:prSet/>
      <dgm:spPr/>
      <dgm:t>
        <a:bodyPr/>
        <a:lstStyle/>
        <a:p>
          <a:endParaRPr lang="en-US"/>
        </a:p>
      </dgm:t>
    </dgm:pt>
    <dgm:pt modelId="{C12CA371-F29D-498A-B606-112DAEC1DE0A}" type="sibTrans" cxnId="{6E3473A8-F7CC-4103-8C9A-3E91586B23FB}">
      <dgm:prSet/>
      <dgm:spPr/>
      <dgm:t>
        <a:bodyPr/>
        <a:lstStyle/>
        <a:p>
          <a:endParaRPr lang="en-US"/>
        </a:p>
      </dgm:t>
    </dgm:pt>
    <dgm:pt modelId="{5F6F2FC0-1A7D-4A1E-AD39-F4752376E45E}">
      <dgm:prSet/>
      <dgm:spPr/>
      <dgm:t>
        <a:bodyPr/>
        <a:lstStyle/>
        <a:p>
          <a:r>
            <a:rPr lang="en-US"/>
            <a:t>Document</a:t>
          </a:r>
        </a:p>
      </dgm:t>
    </dgm:pt>
    <dgm:pt modelId="{C939A4AF-29C0-41B5-8FC4-A4C70B84D817}" type="parTrans" cxnId="{DEADA29C-052E-465C-BACB-2FB7BBC55FD6}">
      <dgm:prSet/>
      <dgm:spPr/>
      <dgm:t>
        <a:bodyPr/>
        <a:lstStyle/>
        <a:p>
          <a:endParaRPr lang="en-US"/>
        </a:p>
      </dgm:t>
    </dgm:pt>
    <dgm:pt modelId="{5A11E53D-9F0D-4A38-8F41-99084E82F91F}" type="sibTrans" cxnId="{DEADA29C-052E-465C-BACB-2FB7BBC55FD6}">
      <dgm:prSet/>
      <dgm:spPr/>
      <dgm:t>
        <a:bodyPr/>
        <a:lstStyle/>
        <a:p>
          <a:endParaRPr lang="en-US"/>
        </a:p>
      </dgm:t>
    </dgm:pt>
    <dgm:pt modelId="{33B75C25-C6ED-47A5-A128-FCAE1111EFB5}">
      <dgm:prSet/>
      <dgm:spPr/>
      <dgm:t>
        <a:bodyPr/>
        <a:lstStyle/>
        <a:p>
          <a:r>
            <a:rPr lang="en-US"/>
            <a:t>Document key processes</a:t>
          </a:r>
        </a:p>
      </dgm:t>
    </dgm:pt>
    <dgm:pt modelId="{D7046DD8-AB6B-48BE-B46E-1DD5C1F03BB1}" type="parTrans" cxnId="{310C4DAA-1026-466B-9C76-328FEFAAB8B4}">
      <dgm:prSet/>
      <dgm:spPr/>
      <dgm:t>
        <a:bodyPr/>
        <a:lstStyle/>
        <a:p>
          <a:endParaRPr lang="en-US"/>
        </a:p>
      </dgm:t>
    </dgm:pt>
    <dgm:pt modelId="{24E1FF6D-F6BC-4147-8BA4-7728539F4B39}" type="sibTrans" cxnId="{310C4DAA-1026-466B-9C76-328FEFAAB8B4}">
      <dgm:prSet/>
      <dgm:spPr/>
      <dgm:t>
        <a:bodyPr/>
        <a:lstStyle/>
        <a:p>
          <a:endParaRPr lang="en-US"/>
        </a:p>
      </dgm:t>
    </dgm:pt>
    <dgm:pt modelId="{DBB713BB-BD09-4DEA-9DE7-BA8278B7A999}">
      <dgm:prSet/>
      <dgm:spPr/>
      <dgm:t>
        <a:bodyPr/>
        <a:lstStyle/>
        <a:p>
          <a:r>
            <a:rPr lang="en-US"/>
            <a:t>Develop</a:t>
          </a:r>
        </a:p>
      </dgm:t>
    </dgm:pt>
    <dgm:pt modelId="{C11329CD-F1AE-47FD-A3C5-5044A761EA1B}" type="parTrans" cxnId="{A5A12FA3-D47F-479F-99C3-E3D74C900A22}">
      <dgm:prSet/>
      <dgm:spPr/>
      <dgm:t>
        <a:bodyPr/>
        <a:lstStyle/>
        <a:p>
          <a:endParaRPr lang="en-US"/>
        </a:p>
      </dgm:t>
    </dgm:pt>
    <dgm:pt modelId="{ED459FA3-1017-4B54-8B8B-835ADA64467C}" type="sibTrans" cxnId="{A5A12FA3-D47F-479F-99C3-E3D74C900A22}">
      <dgm:prSet/>
      <dgm:spPr/>
      <dgm:t>
        <a:bodyPr/>
        <a:lstStyle/>
        <a:p>
          <a:endParaRPr lang="en-US"/>
        </a:p>
      </dgm:t>
    </dgm:pt>
    <dgm:pt modelId="{4701BA88-0297-4240-9D97-3CB23425ED31}">
      <dgm:prSet/>
      <dgm:spPr/>
      <dgm:t>
        <a:bodyPr/>
        <a:lstStyle/>
        <a:p>
          <a:r>
            <a:rPr lang="en-US"/>
            <a:t>Develop emergency leadership procedures</a:t>
          </a:r>
        </a:p>
      </dgm:t>
    </dgm:pt>
    <dgm:pt modelId="{E3D7C744-EA7B-4488-8341-A577240C8C51}" type="parTrans" cxnId="{DECDCEBC-10D4-4217-A0C6-D3E30F444B8A}">
      <dgm:prSet/>
      <dgm:spPr/>
      <dgm:t>
        <a:bodyPr/>
        <a:lstStyle/>
        <a:p>
          <a:endParaRPr lang="en-US"/>
        </a:p>
      </dgm:t>
    </dgm:pt>
    <dgm:pt modelId="{61B24408-11B3-40A7-BA91-CA2E59512617}" type="sibTrans" cxnId="{DECDCEBC-10D4-4217-A0C6-D3E30F444B8A}">
      <dgm:prSet/>
      <dgm:spPr/>
      <dgm:t>
        <a:bodyPr/>
        <a:lstStyle/>
        <a:p>
          <a:endParaRPr lang="en-US"/>
        </a:p>
      </dgm:t>
    </dgm:pt>
    <dgm:pt modelId="{5296B5F4-3032-44D8-B666-9569A465E21D}">
      <dgm:prSet/>
      <dgm:spPr/>
      <dgm:t>
        <a:bodyPr/>
        <a:lstStyle/>
        <a:p>
          <a:r>
            <a:rPr lang="en-US"/>
            <a:t>Build</a:t>
          </a:r>
        </a:p>
      </dgm:t>
    </dgm:pt>
    <dgm:pt modelId="{33029DF9-4730-4EB1-88DA-A5CB0BFD9CB3}" type="parTrans" cxnId="{5D28B9CF-52E6-402A-A7BA-A76985197E66}">
      <dgm:prSet/>
      <dgm:spPr/>
      <dgm:t>
        <a:bodyPr/>
        <a:lstStyle/>
        <a:p>
          <a:endParaRPr lang="en-US"/>
        </a:p>
      </dgm:t>
    </dgm:pt>
    <dgm:pt modelId="{6B9DF69A-5C78-40B3-9109-1A85970952B8}" type="sibTrans" cxnId="{5D28B9CF-52E6-402A-A7BA-A76985197E66}">
      <dgm:prSet/>
      <dgm:spPr/>
      <dgm:t>
        <a:bodyPr/>
        <a:lstStyle/>
        <a:p>
          <a:endParaRPr lang="en-US"/>
        </a:p>
      </dgm:t>
    </dgm:pt>
    <dgm:pt modelId="{BB9E5F65-F149-42C3-B1E4-721B48AC6590}">
      <dgm:prSet/>
      <dgm:spPr/>
      <dgm:t>
        <a:bodyPr/>
        <a:lstStyle/>
        <a:p>
          <a:r>
            <a:rPr lang="en-US"/>
            <a:t>Build leadership capacity</a:t>
          </a:r>
        </a:p>
      </dgm:t>
    </dgm:pt>
    <dgm:pt modelId="{5EC980ED-E756-40D7-AA10-7E17EE855739}" type="parTrans" cxnId="{95327A8E-7086-45DC-8F6E-A574F4051272}">
      <dgm:prSet/>
      <dgm:spPr/>
      <dgm:t>
        <a:bodyPr/>
        <a:lstStyle/>
        <a:p>
          <a:endParaRPr lang="en-US"/>
        </a:p>
      </dgm:t>
    </dgm:pt>
    <dgm:pt modelId="{275406A4-1479-4149-81A8-E80C9E6547FF}" type="sibTrans" cxnId="{95327A8E-7086-45DC-8F6E-A574F4051272}">
      <dgm:prSet/>
      <dgm:spPr/>
      <dgm:t>
        <a:bodyPr/>
        <a:lstStyle/>
        <a:p>
          <a:endParaRPr lang="en-US"/>
        </a:p>
      </dgm:t>
    </dgm:pt>
    <dgm:pt modelId="{BC271A7D-03D2-41D3-B1C2-EE2724D1E1D2}">
      <dgm:prSet/>
      <dgm:spPr/>
      <dgm:t>
        <a:bodyPr/>
        <a:lstStyle/>
        <a:p>
          <a:r>
            <a:rPr lang="en-US"/>
            <a:t>Review</a:t>
          </a:r>
        </a:p>
      </dgm:t>
    </dgm:pt>
    <dgm:pt modelId="{E741EC5E-53D1-4E54-90ED-261491E29BEE}" type="parTrans" cxnId="{01A0D7CA-2301-4AF4-8F5D-4EA7A888BBD3}">
      <dgm:prSet/>
      <dgm:spPr/>
      <dgm:t>
        <a:bodyPr/>
        <a:lstStyle/>
        <a:p>
          <a:endParaRPr lang="en-US"/>
        </a:p>
      </dgm:t>
    </dgm:pt>
    <dgm:pt modelId="{6664CBD7-414B-4E55-B552-340B0517F5DB}" type="sibTrans" cxnId="{01A0D7CA-2301-4AF4-8F5D-4EA7A888BBD3}">
      <dgm:prSet/>
      <dgm:spPr/>
      <dgm:t>
        <a:bodyPr/>
        <a:lstStyle/>
        <a:p>
          <a:endParaRPr lang="en-US"/>
        </a:p>
      </dgm:t>
    </dgm:pt>
    <dgm:pt modelId="{EBEB085D-0C38-4B85-A15C-91AC604D2FBA}">
      <dgm:prSet/>
      <dgm:spPr/>
      <dgm:t>
        <a:bodyPr/>
        <a:lstStyle/>
        <a:p>
          <a:r>
            <a:rPr lang="en-US"/>
            <a:t>Review annually</a:t>
          </a:r>
        </a:p>
      </dgm:t>
    </dgm:pt>
    <dgm:pt modelId="{6EC7F739-BC05-4C55-BA6C-FB2F59D33A0D}" type="parTrans" cxnId="{5844D586-A575-45A2-AC11-FC156404BAFE}">
      <dgm:prSet/>
      <dgm:spPr/>
      <dgm:t>
        <a:bodyPr/>
        <a:lstStyle/>
        <a:p>
          <a:endParaRPr lang="en-US"/>
        </a:p>
      </dgm:t>
    </dgm:pt>
    <dgm:pt modelId="{35AAE49D-A63E-4DE8-9FCE-37BFE3B8CC3D}" type="sibTrans" cxnId="{5844D586-A575-45A2-AC11-FC156404BAFE}">
      <dgm:prSet/>
      <dgm:spPr/>
      <dgm:t>
        <a:bodyPr/>
        <a:lstStyle/>
        <a:p>
          <a:endParaRPr lang="en-US"/>
        </a:p>
      </dgm:t>
    </dgm:pt>
    <dgm:pt modelId="{C3299A4A-60D6-4368-BFF2-6A9AAD1E8BAD}" type="pres">
      <dgm:prSet presAssocID="{2AB3DBBF-7640-49BC-A506-ABFD458EBA3E}" presName="Name0" presStyleCnt="0">
        <dgm:presLayoutVars>
          <dgm:dir/>
          <dgm:animLvl val="lvl"/>
          <dgm:resizeHandles val="exact"/>
        </dgm:presLayoutVars>
      </dgm:prSet>
      <dgm:spPr/>
    </dgm:pt>
    <dgm:pt modelId="{77B20621-DA6D-4A1C-9CE7-C1F6C7AFBB4E}" type="pres">
      <dgm:prSet presAssocID="{BC271A7D-03D2-41D3-B1C2-EE2724D1E1D2}" presName="boxAndChildren" presStyleCnt="0"/>
      <dgm:spPr/>
    </dgm:pt>
    <dgm:pt modelId="{9DC6CB39-F7A4-449D-9C23-0D2E49012F0B}" type="pres">
      <dgm:prSet presAssocID="{BC271A7D-03D2-41D3-B1C2-EE2724D1E1D2}" presName="parentTextBox" presStyleLbl="alignNode1" presStyleIdx="0" presStyleCnt="7"/>
      <dgm:spPr/>
    </dgm:pt>
    <dgm:pt modelId="{1C668BE1-A2D2-4B35-A644-4A3F8046EC20}" type="pres">
      <dgm:prSet presAssocID="{BC271A7D-03D2-41D3-B1C2-EE2724D1E1D2}" presName="descendantBox" presStyleLbl="bgAccFollowNode1" presStyleIdx="0" presStyleCnt="7"/>
      <dgm:spPr/>
    </dgm:pt>
    <dgm:pt modelId="{AC63B39E-AE44-4701-BC5B-C30261873E30}" type="pres">
      <dgm:prSet presAssocID="{6B9DF69A-5C78-40B3-9109-1A85970952B8}" presName="sp" presStyleCnt="0"/>
      <dgm:spPr/>
    </dgm:pt>
    <dgm:pt modelId="{F7726CC8-4EEB-4F21-BF29-94AE0F6447F9}" type="pres">
      <dgm:prSet presAssocID="{5296B5F4-3032-44D8-B666-9569A465E21D}" presName="arrowAndChildren" presStyleCnt="0"/>
      <dgm:spPr/>
    </dgm:pt>
    <dgm:pt modelId="{FEDCF1ED-4298-45C5-96BC-5A085AB5F664}" type="pres">
      <dgm:prSet presAssocID="{5296B5F4-3032-44D8-B666-9569A465E21D}" presName="parentTextArrow" presStyleLbl="node1" presStyleIdx="0" presStyleCnt="0"/>
      <dgm:spPr/>
    </dgm:pt>
    <dgm:pt modelId="{15E52395-4A04-41B7-926B-302F894C3D49}" type="pres">
      <dgm:prSet presAssocID="{5296B5F4-3032-44D8-B666-9569A465E21D}" presName="arrow" presStyleLbl="alignNode1" presStyleIdx="1" presStyleCnt="7"/>
      <dgm:spPr/>
    </dgm:pt>
    <dgm:pt modelId="{87E98855-66F4-4C58-B32F-8116BD66D46A}" type="pres">
      <dgm:prSet presAssocID="{5296B5F4-3032-44D8-B666-9569A465E21D}" presName="descendantArrow" presStyleLbl="bgAccFollowNode1" presStyleIdx="1" presStyleCnt="7"/>
      <dgm:spPr/>
    </dgm:pt>
    <dgm:pt modelId="{469DE855-7CBD-4888-A5BF-F06976CDD586}" type="pres">
      <dgm:prSet presAssocID="{ED459FA3-1017-4B54-8B8B-835ADA64467C}" presName="sp" presStyleCnt="0"/>
      <dgm:spPr/>
    </dgm:pt>
    <dgm:pt modelId="{41D535E5-6D49-4670-8619-2EA7BA77342E}" type="pres">
      <dgm:prSet presAssocID="{DBB713BB-BD09-4DEA-9DE7-BA8278B7A999}" presName="arrowAndChildren" presStyleCnt="0"/>
      <dgm:spPr/>
    </dgm:pt>
    <dgm:pt modelId="{A01AE119-3994-48A2-A407-F8DE133EE79F}" type="pres">
      <dgm:prSet presAssocID="{DBB713BB-BD09-4DEA-9DE7-BA8278B7A999}" presName="parentTextArrow" presStyleLbl="node1" presStyleIdx="0" presStyleCnt="0"/>
      <dgm:spPr/>
    </dgm:pt>
    <dgm:pt modelId="{748C62EF-6F38-4D87-AF28-E4784EB32564}" type="pres">
      <dgm:prSet presAssocID="{DBB713BB-BD09-4DEA-9DE7-BA8278B7A999}" presName="arrow" presStyleLbl="alignNode1" presStyleIdx="2" presStyleCnt="7"/>
      <dgm:spPr/>
    </dgm:pt>
    <dgm:pt modelId="{5D8154FF-2B7F-4BC5-93A4-54AEC5692020}" type="pres">
      <dgm:prSet presAssocID="{DBB713BB-BD09-4DEA-9DE7-BA8278B7A999}" presName="descendantArrow" presStyleLbl="bgAccFollowNode1" presStyleIdx="2" presStyleCnt="7"/>
      <dgm:spPr/>
    </dgm:pt>
    <dgm:pt modelId="{0DF8257C-A8E7-48AC-97E1-9485E423CC27}" type="pres">
      <dgm:prSet presAssocID="{5A11E53D-9F0D-4A38-8F41-99084E82F91F}" presName="sp" presStyleCnt="0"/>
      <dgm:spPr/>
    </dgm:pt>
    <dgm:pt modelId="{3FFC9848-0B05-41E6-ABDC-C807BE6F1582}" type="pres">
      <dgm:prSet presAssocID="{5F6F2FC0-1A7D-4A1E-AD39-F4752376E45E}" presName="arrowAndChildren" presStyleCnt="0"/>
      <dgm:spPr/>
    </dgm:pt>
    <dgm:pt modelId="{33CF66D1-A0D1-489E-ABA3-39599F351B27}" type="pres">
      <dgm:prSet presAssocID="{5F6F2FC0-1A7D-4A1E-AD39-F4752376E45E}" presName="parentTextArrow" presStyleLbl="node1" presStyleIdx="0" presStyleCnt="0"/>
      <dgm:spPr/>
    </dgm:pt>
    <dgm:pt modelId="{5DFCB3E4-F533-4804-84EE-1D1F94049E2A}" type="pres">
      <dgm:prSet presAssocID="{5F6F2FC0-1A7D-4A1E-AD39-F4752376E45E}" presName="arrow" presStyleLbl="alignNode1" presStyleIdx="3" presStyleCnt="7"/>
      <dgm:spPr/>
    </dgm:pt>
    <dgm:pt modelId="{352FB96D-6B87-4A84-95F4-14AFEA3E7F33}" type="pres">
      <dgm:prSet presAssocID="{5F6F2FC0-1A7D-4A1E-AD39-F4752376E45E}" presName="descendantArrow" presStyleLbl="bgAccFollowNode1" presStyleIdx="3" presStyleCnt="7"/>
      <dgm:spPr/>
    </dgm:pt>
    <dgm:pt modelId="{EA9B7340-0E1C-426A-B3C8-A645E6C54754}" type="pres">
      <dgm:prSet presAssocID="{A1B258D0-9D9B-4AC0-9D05-664A5E97D65D}" presName="sp" presStyleCnt="0"/>
      <dgm:spPr/>
    </dgm:pt>
    <dgm:pt modelId="{E0EC9883-E854-4BE7-BEF0-8A6BEF84043C}" type="pres">
      <dgm:prSet presAssocID="{35BC3D73-6D1F-41BB-9BAE-932B6BDE4DC8}" presName="arrowAndChildren" presStyleCnt="0"/>
      <dgm:spPr/>
    </dgm:pt>
    <dgm:pt modelId="{5C753FE4-C4B5-4333-A7C4-806C447EF318}" type="pres">
      <dgm:prSet presAssocID="{35BC3D73-6D1F-41BB-9BAE-932B6BDE4DC8}" presName="parentTextArrow" presStyleLbl="node1" presStyleIdx="0" presStyleCnt="0"/>
      <dgm:spPr/>
    </dgm:pt>
    <dgm:pt modelId="{4AC49793-7F2B-40D1-BC54-69488093AD92}" type="pres">
      <dgm:prSet presAssocID="{35BC3D73-6D1F-41BB-9BAE-932B6BDE4DC8}" presName="arrow" presStyleLbl="alignNode1" presStyleIdx="4" presStyleCnt="7"/>
      <dgm:spPr/>
    </dgm:pt>
    <dgm:pt modelId="{F1A4DB73-E3EC-4ED3-BF1A-92E479C62BD0}" type="pres">
      <dgm:prSet presAssocID="{35BC3D73-6D1F-41BB-9BAE-932B6BDE4DC8}" presName="descendantArrow" presStyleLbl="bgAccFollowNode1" presStyleIdx="4" presStyleCnt="7"/>
      <dgm:spPr/>
    </dgm:pt>
    <dgm:pt modelId="{ECB000B1-1C25-4A8B-82F2-5374B666D0E6}" type="pres">
      <dgm:prSet presAssocID="{FFFF447D-1D2C-4D8E-A86E-2DAC81A97196}" presName="sp" presStyleCnt="0"/>
      <dgm:spPr/>
    </dgm:pt>
    <dgm:pt modelId="{9097C197-B8CC-4657-9A25-27ABC400F4A1}" type="pres">
      <dgm:prSet presAssocID="{2959D6F5-E3F1-428F-A4CF-1D89B5DD5613}" presName="arrowAndChildren" presStyleCnt="0"/>
      <dgm:spPr/>
    </dgm:pt>
    <dgm:pt modelId="{F86A93DB-DDE7-4D49-B523-5C0D44D4F6EA}" type="pres">
      <dgm:prSet presAssocID="{2959D6F5-E3F1-428F-A4CF-1D89B5DD5613}" presName="parentTextArrow" presStyleLbl="node1" presStyleIdx="0" presStyleCnt="0"/>
      <dgm:spPr/>
    </dgm:pt>
    <dgm:pt modelId="{646118F8-7FF4-4AAF-9CFA-349F90C16B16}" type="pres">
      <dgm:prSet presAssocID="{2959D6F5-E3F1-428F-A4CF-1D89B5DD5613}" presName="arrow" presStyleLbl="alignNode1" presStyleIdx="5" presStyleCnt="7"/>
      <dgm:spPr/>
    </dgm:pt>
    <dgm:pt modelId="{52669D36-E0B9-4736-B7D9-D0E112C0B514}" type="pres">
      <dgm:prSet presAssocID="{2959D6F5-E3F1-428F-A4CF-1D89B5DD5613}" presName="descendantArrow" presStyleLbl="bgAccFollowNode1" presStyleIdx="5" presStyleCnt="7"/>
      <dgm:spPr/>
    </dgm:pt>
    <dgm:pt modelId="{243DACFD-AF50-4E58-9C09-347499F8FCAC}" type="pres">
      <dgm:prSet presAssocID="{E52BBA7F-2B93-4DFD-9042-FFD4847236AD}" presName="sp" presStyleCnt="0"/>
      <dgm:spPr/>
    </dgm:pt>
    <dgm:pt modelId="{01FF4F3C-ECB3-461F-A5BE-7DDDAB8DA62B}" type="pres">
      <dgm:prSet presAssocID="{70079A26-9131-48FB-8333-3ACAEFFC18DD}" presName="arrowAndChildren" presStyleCnt="0"/>
      <dgm:spPr/>
    </dgm:pt>
    <dgm:pt modelId="{9AED6B34-C021-40F7-85FA-C2F3DAB9C5E8}" type="pres">
      <dgm:prSet presAssocID="{70079A26-9131-48FB-8333-3ACAEFFC18DD}" presName="parentTextArrow" presStyleLbl="node1" presStyleIdx="0" presStyleCnt="0"/>
      <dgm:spPr/>
    </dgm:pt>
    <dgm:pt modelId="{20E5F4AD-F9A1-4C0A-AE02-F80A43F7415F}" type="pres">
      <dgm:prSet presAssocID="{70079A26-9131-48FB-8333-3ACAEFFC18DD}" presName="arrow" presStyleLbl="alignNode1" presStyleIdx="6" presStyleCnt="7"/>
      <dgm:spPr/>
    </dgm:pt>
    <dgm:pt modelId="{77939F1A-653B-480A-9BAA-477516377657}" type="pres">
      <dgm:prSet presAssocID="{70079A26-9131-48FB-8333-3ACAEFFC18DD}" presName="descendantArrow" presStyleLbl="bgAccFollowNode1" presStyleIdx="6" presStyleCnt="7"/>
      <dgm:spPr/>
    </dgm:pt>
  </dgm:ptLst>
  <dgm:cxnLst>
    <dgm:cxn modelId="{E8CD7A02-966F-4D36-9CEE-95C5D87724B6}" srcId="{2AB3DBBF-7640-49BC-A506-ABFD458EBA3E}" destId="{70079A26-9131-48FB-8333-3ACAEFFC18DD}" srcOrd="0" destOrd="0" parTransId="{C8763273-C729-4E9B-A2C7-96FAD5229196}" sibTransId="{E52BBA7F-2B93-4DFD-9042-FFD4847236AD}"/>
    <dgm:cxn modelId="{C5EE350C-CA82-450D-A76F-B3473624D18D}" type="presOf" srcId="{34BE2FA6-A070-4039-8505-B96C733D6025}" destId="{77939F1A-653B-480A-9BAA-477516377657}" srcOrd="0" destOrd="0" presId="urn:microsoft.com/office/officeart/2016/7/layout/VerticalDownArrowProcess"/>
    <dgm:cxn modelId="{37428C29-90DE-4E4F-AD40-25DB4DB0C5D2}" type="presOf" srcId="{5296B5F4-3032-44D8-B666-9569A465E21D}" destId="{FEDCF1ED-4298-45C5-96BC-5A085AB5F664}" srcOrd="0" destOrd="0" presId="urn:microsoft.com/office/officeart/2016/7/layout/VerticalDownArrowProcess"/>
    <dgm:cxn modelId="{0EED5D38-4A46-4E3B-A30A-F2A24ABFB2E7}" srcId="{2AB3DBBF-7640-49BC-A506-ABFD458EBA3E}" destId="{35BC3D73-6D1F-41BB-9BAE-932B6BDE4DC8}" srcOrd="2" destOrd="0" parTransId="{91600F6A-0A23-45EB-9F76-5D0673969902}" sibTransId="{A1B258D0-9D9B-4AC0-9D05-664A5E97D65D}"/>
    <dgm:cxn modelId="{D6F0A03B-0A8E-4465-B020-CD3FB8B87F83}" type="presOf" srcId="{2959D6F5-E3F1-428F-A4CF-1D89B5DD5613}" destId="{F86A93DB-DDE7-4D49-B523-5C0D44D4F6EA}" srcOrd="0" destOrd="0" presId="urn:microsoft.com/office/officeart/2016/7/layout/VerticalDownArrowProcess"/>
    <dgm:cxn modelId="{763BC860-3E03-4DAB-982E-148C7B1E4180}" type="presOf" srcId="{35BC3D73-6D1F-41BB-9BAE-932B6BDE4DC8}" destId="{4AC49793-7F2B-40D1-BC54-69488093AD92}" srcOrd="1" destOrd="0" presId="urn:microsoft.com/office/officeart/2016/7/layout/VerticalDownArrowProcess"/>
    <dgm:cxn modelId="{4798E042-9BF1-4FF1-A1E8-60E0BB4F7550}" type="presOf" srcId="{77F0BAEE-91E6-4382-9D23-52DB3472C77F}" destId="{F1A4DB73-E3EC-4ED3-BF1A-92E479C62BD0}" srcOrd="0" destOrd="0" presId="urn:microsoft.com/office/officeart/2016/7/layout/VerticalDownArrowProcess"/>
    <dgm:cxn modelId="{83CBD347-CD4B-4B5C-A5F0-FED61A134D66}" srcId="{2959D6F5-E3F1-428F-A4CF-1D89B5DD5613}" destId="{00344802-1C8A-4B4D-A172-7697DB66B809}" srcOrd="0" destOrd="0" parTransId="{06B9FC0B-632D-45DA-B5E8-CAE77C80A7B6}" sibTransId="{83056BED-5E2D-4271-BEB0-5C538EC30ABB}"/>
    <dgm:cxn modelId="{D090EB80-508F-4601-B27B-237487CB2856}" type="presOf" srcId="{DBB713BB-BD09-4DEA-9DE7-BA8278B7A999}" destId="{A01AE119-3994-48A2-A407-F8DE133EE79F}" srcOrd="0" destOrd="0" presId="urn:microsoft.com/office/officeart/2016/7/layout/VerticalDownArrowProcess"/>
    <dgm:cxn modelId="{F2271181-2835-4572-945A-EB5D4609EBBD}" type="presOf" srcId="{EBEB085D-0C38-4B85-A15C-91AC604D2FBA}" destId="{1C668BE1-A2D2-4B35-A644-4A3F8046EC20}" srcOrd="0" destOrd="0" presId="urn:microsoft.com/office/officeart/2016/7/layout/VerticalDownArrowProcess"/>
    <dgm:cxn modelId="{BF97F481-C148-48DC-A1B7-79ED0877D4EA}" type="presOf" srcId="{5F6F2FC0-1A7D-4A1E-AD39-F4752376E45E}" destId="{33CF66D1-A0D1-489E-ABA3-39599F351B27}" srcOrd="0" destOrd="0" presId="urn:microsoft.com/office/officeart/2016/7/layout/VerticalDownArrowProcess"/>
    <dgm:cxn modelId="{25B9D484-0686-42F1-A4B5-93C4DD4C88F4}" type="presOf" srcId="{00344802-1C8A-4B4D-A172-7697DB66B809}" destId="{52669D36-E0B9-4736-B7D9-D0E112C0B514}" srcOrd="0" destOrd="0" presId="urn:microsoft.com/office/officeart/2016/7/layout/VerticalDownArrowProcess"/>
    <dgm:cxn modelId="{5844D586-A575-45A2-AC11-FC156404BAFE}" srcId="{BC271A7D-03D2-41D3-B1C2-EE2724D1E1D2}" destId="{EBEB085D-0C38-4B85-A15C-91AC604D2FBA}" srcOrd="0" destOrd="0" parTransId="{6EC7F739-BC05-4C55-BA6C-FB2F59D33A0D}" sibTransId="{35AAE49D-A63E-4DE8-9FCE-37BFE3B8CC3D}"/>
    <dgm:cxn modelId="{19882388-E8EA-4A49-92F9-2D0BA0A5E7CA}" srcId="{2AB3DBBF-7640-49BC-A506-ABFD458EBA3E}" destId="{2959D6F5-E3F1-428F-A4CF-1D89B5DD5613}" srcOrd="1" destOrd="0" parTransId="{F3D2E19F-5E0E-47EB-B0F5-3C12C2596AE8}" sibTransId="{FFFF447D-1D2C-4D8E-A86E-2DAC81A97196}"/>
    <dgm:cxn modelId="{41A0BB8A-68A1-4FCA-A4FC-BBCAE7A474C8}" type="presOf" srcId="{2AB3DBBF-7640-49BC-A506-ABFD458EBA3E}" destId="{C3299A4A-60D6-4368-BFF2-6A9AAD1E8BAD}" srcOrd="0" destOrd="0" presId="urn:microsoft.com/office/officeart/2016/7/layout/VerticalDownArrowProcess"/>
    <dgm:cxn modelId="{95327A8E-7086-45DC-8F6E-A574F4051272}" srcId="{5296B5F4-3032-44D8-B666-9569A465E21D}" destId="{BB9E5F65-F149-42C3-B1E4-721B48AC6590}" srcOrd="0" destOrd="0" parTransId="{5EC980ED-E756-40D7-AA10-7E17EE855739}" sibTransId="{275406A4-1479-4149-81A8-E80C9E6547FF}"/>
    <dgm:cxn modelId="{DEADA29C-052E-465C-BACB-2FB7BBC55FD6}" srcId="{2AB3DBBF-7640-49BC-A506-ABFD458EBA3E}" destId="{5F6F2FC0-1A7D-4A1E-AD39-F4752376E45E}" srcOrd="3" destOrd="0" parTransId="{C939A4AF-29C0-41B5-8FC4-A4C70B84D817}" sibTransId="{5A11E53D-9F0D-4A38-8F41-99084E82F91F}"/>
    <dgm:cxn modelId="{A5A12FA3-D47F-479F-99C3-E3D74C900A22}" srcId="{2AB3DBBF-7640-49BC-A506-ABFD458EBA3E}" destId="{DBB713BB-BD09-4DEA-9DE7-BA8278B7A999}" srcOrd="4" destOrd="0" parTransId="{C11329CD-F1AE-47FD-A3C5-5044A761EA1B}" sibTransId="{ED459FA3-1017-4B54-8B8B-835ADA64467C}"/>
    <dgm:cxn modelId="{6E3473A8-F7CC-4103-8C9A-3E91586B23FB}" srcId="{35BC3D73-6D1F-41BB-9BAE-932B6BDE4DC8}" destId="{77F0BAEE-91E6-4382-9D23-52DB3472C77F}" srcOrd="0" destOrd="0" parTransId="{DBD28DC1-4C2A-4449-8F75-059C16EC6B50}" sibTransId="{C12CA371-F29D-498A-B606-112DAEC1DE0A}"/>
    <dgm:cxn modelId="{2DE346A9-817C-421E-86C0-849F3236AD04}" srcId="{70079A26-9131-48FB-8333-3ACAEFFC18DD}" destId="{34BE2FA6-A070-4039-8505-B96C733D6025}" srcOrd="0" destOrd="0" parTransId="{77787313-BF11-4801-8680-2BDFBBBC9363}" sibTransId="{EC829CC2-C4EB-4577-A03B-C6AE6E1CBB40}"/>
    <dgm:cxn modelId="{310C4DAA-1026-466B-9C76-328FEFAAB8B4}" srcId="{5F6F2FC0-1A7D-4A1E-AD39-F4752376E45E}" destId="{33B75C25-C6ED-47A5-A128-FCAE1111EFB5}" srcOrd="0" destOrd="0" parTransId="{D7046DD8-AB6B-48BE-B46E-1DD5C1F03BB1}" sibTransId="{24E1FF6D-F6BC-4147-8BA4-7728539F4B39}"/>
    <dgm:cxn modelId="{968EACAB-EC70-4CE8-BE21-D164601029CA}" type="presOf" srcId="{4701BA88-0297-4240-9D97-3CB23425ED31}" destId="{5D8154FF-2B7F-4BC5-93A4-54AEC5692020}" srcOrd="0" destOrd="0" presId="urn:microsoft.com/office/officeart/2016/7/layout/VerticalDownArrowProcess"/>
    <dgm:cxn modelId="{4B7E6AB0-D3CE-4151-99B0-B480F76AEFB6}" type="presOf" srcId="{DBB713BB-BD09-4DEA-9DE7-BA8278B7A999}" destId="{748C62EF-6F38-4D87-AF28-E4784EB32564}" srcOrd="1" destOrd="0" presId="urn:microsoft.com/office/officeart/2016/7/layout/VerticalDownArrowProcess"/>
    <dgm:cxn modelId="{21B1CDB6-3EDA-4F27-AE40-5FC882772030}" type="presOf" srcId="{35BC3D73-6D1F-41BB-9BAE-932B6BDE4DC8}" destId="{5C753FE4-C4B5-4333-A7C4-806C447EF318}" srcOrd="0" destOrd="0" presId="urn:microsoft.com/office/officeart/2016/7/layout/VerticalDownArrowProcess"/>
    <dgm:cxn modelId="{DECDCEBC-10D4-4217-A0C6-D3E30F444B8A}" srcId="{DBB713BB-BD09-4DEA-9DE7-BA8278B7A999}" destId="{4701BA88-0297-4240-9D97-3CB23425ED31}" srcOrd="0" destOrd="0" parTransId="{E3D7C744-EA7B-4488-8341-A577240C8C51}" sibTransId="{61B24408-11B3-40A7-BA91-CA2E59512617}"/>
    <dgm:cxn modelId="{A654E5C2-CCC8-4CE1-A87C-E751BC251A06}" type="presOf" srcId="{2959D6F5-E3F1-428F-A4CF-1D89B5DD5613}" destId="{646118F8-7FF4-4AAF-9CFA-349F90C16B16}" srcOrd="1" destOrd="0" presId="urn:microsoft.com/office/officeart/2016/7/layout/VerticalDownArrowProcess"/>
    <dgm:cxn modelId="{01A0D7CA-2301-4AF4-8F5D-4EA7A888BBD3}" srcId="{2AB3DBBF-7640-49BC-A506-ABFD458EBA3E}" destId="{BC271A7D-03D2-41D3-B1C2-EE2724D1E1D2}" srcOrd="6" destOrd="0" parTransId="{E741EC5E-53D1-4E54-90ED-261491E29BEE}" sibTransId="{6664CBD7-414B-4E55-B552-340B0517F5DB}"/>
    <dgm:cxn modelId="{5D28B9CF-52E6-402A-A7BA-A76985197E66}" srcId="{2AB3DBBF-7640-49BC-A506-ABFD458EBA3E}" destId="{5296B5F4-3032-44D8-B666-9569A465E21D}" srcOrd="5" destOrd="0" parTransId="{33029DF9-4730-4EB1-88DA-A5CB0BFD9CB3}" sibTransId="{6B9DF69A-5C78-40B3-9109-1A85970952B8}"/>
    <dgm:cxn modelId="{B3C0ADD7-041A-43DF-AA8A-54CC4A19D19A}" type="presOf" srcId="{33B75C25-C6ED-47A5-A128-FCAE1111EFB5}" destId="{352FB96D-6B87-4A84-95F4-14AFEA3E7F33}" srcOrd="0" destOrd="0" presId="urn:microsoft.com/office/officeart/2016/7/layout/VerticalDownArrowProcess"/>
    <dgm:cxn modelId="{641072D8-5173-4E7D-90B4-B46299DFFA85}" type="presOf" srcId="{5296B5F4-3032-44D8-B666-9569A465E21D}" destId="{15E52395-4A04-41B7-926B-302F894C3D49}" srcOrd="1" destOrd="0" presId="urn:microsoft.com/office/officeart/2016/7/layout/VerticalDownArrowProcess"/>
    <dgm:cxn modelId="{34E37DF0-720B-469A-94F1-6F49034F7B11}" type="presOf" srcId="{70079A26-9131-48FB-8333-3ACAEFFC18DD}" destId="{9AED6B34-C021-40F7-85FA-C2F3DAB9C5E8}" srcOrd="0" destOrd="0" presId="urn:microsoft.com/office/officeart/2016/7/layout/VerticalDownArrowProcess"/>
    <dgm:cxn modelId="{FE875EF2-0A6E-450D-93B0-765383BBCB98}" type="presOf" srcId="{BB9E5F65-F149-42C3-B1E4-721B48AC6590}" destId="{87E98855-66F4-4C58-B32F-8116BD66D46A}" srcOrd="0" destOrd="0" presId="urn:microsoft.com/office/officeart/2016/7/layout/VerticalDownArrowProcess"/>
    <dgm:cxn modelId="{506A4FF8-F10B-4791-B16C-513E0D9AA6CD}" type="presOf" srcId="{70079A26-9131-48FB-8333-3ACAEFFC18DD}" destId="{20E5F4AD-F9A1-4C0A-AE02-F80A43F7415F}" srcOrd="1" destOrd="0" presId="urn:microsoft.com/office/officeart/2016/7/layout/VerticalDownArrowProcess"/>
    <dgm:cxn modelId="{7F3701FC-9AED-48F0-93A7-8D93725E13F9}" type="presOf" srcId="{BC271A7D-03D2-41D3-B1C2-EE2724D1E1D2}" destId="{9DC6CB39-F7A4-449D-9C23-0D2E49012F0B}" srcOrd="0" destOrd="0" presId="urn:microsoft.com/office/officeart/2016/7/layout/VerticalDownArrowProcess"/>
    <dgm:cxn modelId="{0B02D1FE-A827-45AF-B629-F84931FA4791}" type="presOf" srcId="{5F6F2FC0-1A7D-4A1E-AD39-F4752376E45E}" destId="{5DFCB3E4-F533-4804-84EE-1D1F94049E2A}" srcOrd="1" destOrd="0" presId="urn:microsoft.com/office/officeart/2016/7/layout/VerticalDownArrowProcess"/>
    <dgm:cxn modelId="{6F561017-5784-460D-AEB9-CF311358E518}" type="presParOf" srcId="{C3299A4A-60D6-4368-BFF2-6A9AAD1E8BAD}" destId="{77B20621-DA6D-4A1C-9CE7-C1F6C7AFBB4E}" srcOrd="0" destOrd="0" presId="urn:microsoft.com/office/officeart/2016/7/layout/VerticalDownArrowProcess"/>
    <dgm:cxn modelId="{3AB18AD2-AE14-4ADF-856E-9E35FE1DEAB6}" type="presParOf" srcId="{77B20621-DA6D-4A1C-9CE7-C1F6C7AFBB4E}" destId="{9DC6CB39-F7A4-449D-9C23-0D2E49012F0B}" srcOrd="0" destOrd="0" presId="urn:microsoft.com/office/officeart/2016/7/layout/VerticalDownArrowProcess"/>
    <dgm:cxn modelId="{FBCDAE65-C3A7-4E42-9CE7-32CD2223A414}" type="presParOf" srcId="{77B20621-DA6D-4A1C-9CE7-C1F6C7AFBB4E}" destId="{1C668BE1-A2D2-4B35-A644-4A3F8046EC20}" srcOrd="1" destOrd="0" presId="urn:microsoft.com/office/officeart/2016/7/layout/VerticalDownArrowProcess"/>
    <dgm:cxn modelId="{2909AFF0-9204-4D0E-B6CE-80EE7751D8F7}" type="presParOf" srcId="{C3299A4A-60D6-4368-BFF2-6A9AAD1E8BAD}" destId="{AC63B39E-AE44-4701-BC5B-C30261873E30}" srcOrd="1" destOrd="0" presId="urn:microsoft.com/office/officeart/2016/7/layout/VerticalDownArrowProcess"/>
    <dgm:cxn modelId="{3366323A-E673-4725-9366-ADF5663AF464}" type="presParOf" srcId="{C3299A4A-60D6-4368-BFF2-6A9AAD1E8BAD}" destId="{F7726CC8-4EEB-4F21-BF29-94AE0F6447F9}" srcOrd="2" destOrd="0" presId="urn:microsoft.com/office/officeart/2016/7/layout/VerticalDownArrowProcess"/>
    <dgm:cxn modelId="{34B75ABC-6836-4487-A3BC-1F614EBE40EC}" type="presParOf" srcId="{F7726CC8-4EEB-4F21-BF29-94AE0F6447F9}" destId="{FEDCF1ED-4298-45C5-96BC-5A085AB5F664}" srcOrd="0" destOrd="0" presId="urn:microsoft.com/office/officeart/2016/7/layout/VerticalDownArrowProcess"/>
    <dgm:cxn modelId="{68E37D2B-81EE-47E4-A31A-7684576A113F}" type="presParOf" srcId="{F7726CC8-4EEB-4F21-BF29-94AE0F6447F9}" destId="{15E52395-4A04-41B7-926B-302F894C3D49}" srcOrd="1" destOrd="0" presId="urn:microsoft.com/office/officeart/2016/7/layout/VerticalDownArrowProcess"/>
    <dgm:cxn modelId="{C3DC9134-2024-496B-9E9D-B07EB41438BF}" type="presParOf" srcId="{F7726CC8-4EEB-4F21-BF29-94AE0F6447F9}" destId="{87E98855-66F4-4C58-B32F-8116BD66D46A}" srcOrd="2" destOrd="0" presId="urn:microsoft.com/office/officeart/2016/7/layout/VerticalDownArrowProcess"/>
    <dgm:cxn modelId="{90437676-1580-4799-B905-F463703CB3F8}" type="presParOf" srcId="{C3299A4A-60D6-4368-BFF2-6A9AAD1E8BAD}" destId="{469DE855-7CBD-4888-A5BF-F06976CDD586}" srcOrd="3" destOrd="0" presId="urn:microsoft.com/office/officeart/2016/7/layout/VerticalDownArrowProcess"/>
    <dgm:cxn modelId="{464EFE90-61B7-4ACF-A94F-CAA4717802E8}" type="presParOf" srcId="{C3299A4A-60D6-4368-BFF2-6A9AAD1E8BAD}" destId="{41D535E5-6D49-4670-8619-2EA7BA77342E}" srcOrd="4" destOrd="0" presId="urn:microsoft.com/office/officeart/2016/7/layout/VerticalDownArrowProcess"/>
    <dgm:cxn modelId="{E3F5E3CC-C747-4D62-9A49-9B7AB09F4955}" type="presParOf" srcId="{41D535E5-6D49-4670-8619-2EA7BA77342E}" destId="{A01AE119-3994-48A2-A407-F8DE133EE79F}" srcOrd="0" destOrd="0" presId="urn:microsoft.com/office/officeart/2016/7/layout/VerticalDownArrowProcess"/>
    <dgm:cxn modelId="{B42B0BC7-7FBE-48B9-8FA2-974C48608934}" type="presParOf" srcId="{41D535E5-6D49-4670-8619-2EA7BA77342E}" destId="{748C62EF-6F38-4D87-AF28-E4784EB32564}" srcOrd="1" destOrd="0" presId="urn:microsoft.com/office/officeart/2016/7/layout/VerticalDownArrowProcess"/>
    <dgm:cxn modelId="{16FB4172-2D1E-491A-A16C-C1C63117CD10}" type="presParOf" srcId="{41D535E5-6D49-4670-8619-2EA7BA77342E}" destId="{5D8154FF-2B7F-4BC5-93A4-54AEC5692020}" srcOrd="2" destOrd="0" presId="urn:microsoft.com/office/officeart/2016/7/layout/VerticalDownArrowProcess"/>
    <dgm:cxn modelId="{D313B54A-AF6F-4CA3-BCB7-B36DE14686E4}" type="presParOf" srcId="{C3299A4A-60D6-4368-BFF2-6A9AAD1E8BAD}" destId="{0DF8257C-A8E7-48AC-97E1-9485E423CC27}" srcOrd="5" destOrd="0" presId="urn:microsoft.com/office/officeart/2016/7/layout/VerticalDownArrowProcess"/>
    <dgm:cxn modelId="{A14A6C86-68F9-4104-97F7-4282D7D452E1}" type="presParOf" srcId="{C3299A4A-60D6-4368-BFF2-6A9AAD1E8BAD}" destId="{3FFC9848-0B05-41E6-ABDC-C807BE6F1582}" srcOrd="6" destOrd="0" presId="urn:microsoft.com/office/officeart/2016/7/layout/VerticalDownArrowProcess"/>
    <dgm:cxn modelId="{B40228F2-2609-4C8F-BFE1-4C0D03DAA7E8}" type="presParOf" srcId="{3FFC9848-0B05-41E6-ABDC-C807BE6F1582}" destId="{33CF66D1-A0D1-489E-ABA3-39599F351B27}" srcOrd="0" destOrd="0" presId="urn:microsoft.com/office/officeart/2016/7/layout/VerticalDownArrowProcess"/>
    <dgm:cxn modelId="{49160C1D-574D-474E-8D41-D1A4DBDBF51E}" type="presParOf" srcId="{3FFC9848-0B05-41E6-ABDC-C807BE6F1582}" destId="{5DFCB3E4-F533-4804-84EE-1D1F94049E2A}" srcOrd="1" destOrd="0" presId="urn:microsoft.com/office/officeart/2016/7/layout/VerticalDownArrowProcess"/>
    <dgm:cxn modelId="{904F7388-894D-403E-96F9-F513F2517B49}" type="presParOf" srcId="{3FFC9848-0B05-41E6-ABDC-C807BE6F1582}" destId="{352FB96D-6B87-4A84-95F4-14AFEA3E7F33}" srcOrd="2" destOrd="0" presId="urn:microsoft.com/office/officeart/2016/7/layout/VerticalDownArrowProcess"/>
    <dgm:cxn modelId="{06DDFB97-DD73-440B-A5A5-9B424E78EE06}" type="presParOf" srcId="{C3299A4A-60D6-4368-BFF2-6A9AAD1E8BAD}" destId="{EA9B7340-0E1C-426A-B3C8-A645E6C54754}" srcOrd="7" destOrd="0" presId="urn:microsoft.com/office/officeart/2016/7/layout/VerticalDownArrowProcess"/>
    <dgm:cxn modelId="{A9879623-3682-4A09-9419-86B59219EFBE}" type="presParOf" srcId="{C3299A4A-60D6-4368-BFF2-6A9AAD1E8BAD}" destId="{E0EC9883-E854-4BE7-BEF0-8A6BEF84043C}" srcOrd="8" destOrd="0" presId="urn:microsoft.com/office/officeart/2016/7/layout/VerticalDownArrowProcess"/>
    <dgm:cxn modelId="{F0E505B8-4E53-4506-B04D-3794D163927F}" type="presParOf" srcId="{E0EC9883-E854-4BE7-BEF0-8A6BEF84043C}" destId="{5C753FE4-C4B5-4333-A7C4-806C447EF318}" srcOrd="0" destOrd="0" presId="urn:microsoft.com/office/officeart/2016/7/layout/VerticalDownArrowProcess"/>
    <dgm:cxn modelId="{E368F1AF-A285-4025-9E37-93CDA6D9AB82}" type="presParOf" srcId="{E0EC9883-E854-4BE7-BEF0-8A6BEF84043C}" destId="{4AC49793-7F2B-40D1-BC54-69488093AD92}" srcOrd="1" destOrd="0" presId="urn:microsoft.com/office/officeart/2016/7/layout/VerticalDownArrowProcess"/>
    <dgm:cxn modelId="{C5210F19-DB48-488F-B97D-37DE18D37BBC}" type="presParOf" srcId="{E0EC9883-E854-4BE7-BEF0-8A6BEF84043C}" destId="{F1A4DB73-E3EC-4ED3-BF1A-92E479C62BD0}" srcOrd="2" destOrd="0" presId="urn:microsoft.com/office/officeart/2016/7/layout/VerticalDownArrowProcess"/>
    <dgm:cxn modelId="{AB07A7DD-F6DF-4985-A8FE-308D68D6931E}" type="presParOf" srcId="{C3299A4A-60D6-4368-BFF2-6A9AAD1E8BAD}" destId="{ECB000B1-1C25-4A8B-82F2-5374B666D0E6}" srcOrd="9" destOrd="0" presId="urn:microsoft.com/office/officeart/2016/7/layout/VerticalDownArrowProcess"/>
    <dgm:cxn modelId="{28774FC3-0CF2-45A2-8AF7-234E6C92C592}" type="presParOf" srcId="{C3299A4A-60D6-4368-BFF2-6A9AAD1E8BAD}" destId="{9097C197-B8CC-4657-9A25-27ABC400F4A1}" srcOrd="10" destOrd="0" presId="urn:microsoft.com/office/officeart/2016/7/layout/VerticalDownArrowProcess"/>
    <dgm:cxn modelId="{D3EBFFAC-52D3-4AEA-8B6A-627E181F27E3}" type="presParOf" srcId="{9097C197-B8CC-4657-9A25-27ABC400F4A1}" destId="{F86A93DB-DDE7-4D49-B523-5C0D44D4F6EA}" srcOrd="0" destOrd="0" presId="urn:microsoft.com/office/officeart/2016/7/layout/VerticalDownArrowProcess"/>
    <dgm:cxn modelId="{772F4CD4-3BA0-411D-906B-D5E9B8DBD951}" type="presParOf" srcId="{9097C197-B8CC-4657-9A25-27ABC400F4A1}" destId="{646118F8-7FF4-4AAF-9CFA-349F90C16B16}" srcOrd="1" destOrd="0" presId="urn:microsoft.com/office/officeart/2016/7/layout/VerticalDownArrowProcess"/>
    <dgm:cxn modelId="{85FA3D43-247B-4EAB-BBC4-1E04FB06AF85}" type="presParOf" srcId="{9097C197-B8CC-4657-9A25-27ABC400F4A1}" destId="{52669D36-E0B9-4736-B7D9-D0E112C0B514}" srcOrd="2" destOrd="0" presId="urn:microsoft.com/office/officeart/2016/7/layout/VerticalDownArrowProcess"/>
    <dgm:cxn modelId="{2BBB96EE-5FA9-4E43-A4E6-CF98AFE75F5C}" type="presParOf" srcId="{C3299A4A-60D6-4368-BFF2-6A9AAD1E8BAD}" destId="{243DACFD-AF50-4E58-9C09-347499F8FCAC}" srcOrd="11" destOrd="0" presId="urn:microsoft.com/office/officeart/2016/7/layout/VerticalDownArrowProcess"/>
    <dgm:cxn modelId="{3F3FD62A-2345-4A83-B344-6F1353847D06}" type="presParOf" srcId="{C3299A4A-60D6-4368-BFF2-6A9AAD1E8BAD}" destId="{01FF4F3C-ECB3-461F-A5BE-7DDDAB8DA62B}" srcOrd="12" destOrd="0" presId="urn:microsoft.com/office/officeart/2016/7/layout/VerticalDownArrowProcess"/>
    <dgm:cxn modelId="{1799D176-5FC7-4371-B9CF-11ECD2F7B07C}" type="presParOf" srcId="{01FF4F3C-ECB3-461F-A5BE-7DDDAB8DA62B}" destId="{9AED6B34-C021-40F7-85FA-C2F3DAB9C5E8}" srcOrd="0" destOrd="0" presId="urn:microsoft.com/office/officeart/2016/7/layout/VerticalDownArrowProcess"/>
    <dgm:cxn modelId="{AA832AE2-6C29-4459-AD6E-FA62276B88B0}" type="presParOf" srcId="{01FF4F3C-ECB3-461F-A5BE-7DDDAB8DA62B}" destId="{20E5F4AD-F9A1-4C0A-AE02-F80A43F7415F}" srcOrd="1" destOrd="0" presId="urn:microsoft.com/office/officeart/2016/7/layout/VerticalDownArrowProcess"/>
    <dgm:cxn modelId="{8E52D30D-21CE-420D-B5BF-BBB38908C42A}" type="presParOf" srcId="{01FF4F3C-ECB3-461F-A5BE-7DDDAB8DA62B}" destId="{77939F1A-653B-480A-9BAA-477516377657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F1AFAED-2213-4F75-BF47-D3FEB00C28F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B3B0AF-6C3C-4319-A2BA-521050D128B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Initiate board-level discussions – Add succession planning to your next Board agenda!</a:t>
          </a:r>
        </a:p>
      </dgm:t>
    </dgm:pt>
    <dgm:pt modelId="{509687B7-ADF6-470F-8854-3FD737040650}" type="parTrans" cxnId="{5FB8595B-1F68-48C8-AFCF-1A409C0610C4}">
      <dgm:prSet/>
      <dgm:spPr/>
      <dgm:t>
        <a:bodyPr/>
        <a:lstStyle/>
        <a:p>
          <a:endParaRPr lang="en-US"/>
        </a:p>
      </dgm:t>
    </dgm:pt>
    <dgm:pt modelId="{01A53F58-72F7-4304-AF02-4F6AC6213EB9}" type="sibTrans" cxnId="{5FB8595B-1F68-48C8-AFCF-1A409C0610C4}">
      <dgm:prSet/>
      <dgm:spPr/>
      <dgm:t>
        <a:bodyPr/>
        <a:lstStyle/>
        <a:p>
          <a:endParaRPr lang="en-US"/>
        </a:p>
      </dgm:t>
    </dgm:pt>
    <dgm:pt modelId="{1155DBB8-5FDC-4FF9-8A49-4F2A3345F2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Document processes, procedures and access protocols</a:t>
          </a:r>
          <a:endParaRPr lang="en-US" dirty="0"/>
        </a:p>
      </dgm:t>
    </dgm:pt>
    <dgm:pt modelId="{5A822227-6E4D-49D3-95E5-00F7DD1B10B5}" type="parTrans" cxnId="{DDB29297-BEBD-46BD-877C-1D4E20EC55DD}">
      <dgm:prSet/>
      <dgm:spPr/>
      <dgm:t>
        <a:bodyPr/>
        <a:lstStyle/>
        <a:p>
          <a:endParaRPr lang="en-US"/>
        </a:p>
      </dgm:t>
    </dgm:pt>
    <dgm:pt modelId="{16B2AF80-ADCF-4CA0-A140-87589CB951DC}" type="sibTrans" cxnId="{DDB29297-BEBD-46BD-877C-1D4E20EC55DD}">
      <dgm:prSet/>
      <dgm:spPr/>
      <dgm:t>
        <a:bodyPr/>
        <a:lstStyle/>
        <a:p>
          <a:endParaRPr lang="en-US"/>
        </a:p>
      </dgm:t>
    </dgm:pt>
    <dgm:pt modelId="{698D8964-5088-4517-9DEF-7A346E528E3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Develop leadership development pathways</a:t>
          </a:r>
          <a:endParaRPr lang="en-US" dirty="0"/>
        </a:p>
      </dgm:t>
    </dgm:pt>
    <dgm:pt modelId="{BEF163AA-3DFB-41E9-B503-A53AE5DC9601}" type="parTrans" cxnId="{279C81F1-15C5-4F38-B7E6-CF1A8AE77011}">
      <dgm:prSet/>
      <dgm:spPr/>
      <dgm:t>
        <a:bodyPr/>
        <a:lstStyle/>
        <a:p>
          <a:endParaRPr lang="en-US"/>
        </a:p>
      </dgm:t>
    </dgm:pt>
    <dgm:pt modelId="{C9A447D5-DBE3-4281-BD19-FADA019D8EC8}" type="sibTrans" cxnId="{279C81F1-15C5-4F38-B7E6-CF1A8AE77011}">
      <dgm:prSet/>
      <dgm:spPr/>
      <dgm:t>
        <a:bodyPr/>
        <a:lstStyle/>
        <a:p>
          <a:endParaRPr lang="en-US"/>
        </a:p>
      </dgm:t>
    </dgm:pt>
    <dgm:pt modelId="{F82D9479-9D14-42D8-BCFA-56FFAB783A5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Establish a regular review and accountability process</a:t>
          </a:r>
          <a:endParaRPr lang="en-US" dirty="0"/>
        </a:p>
      </dgm:t>
    </dgm:pt>
    <dgm:pt modelId="{A02AA835-F652-4D69-8115-52E1EB76D18B}" type="parTrans" cxnId="{15DAF44D-7B74-4B7A-9175-DA19A4F4D72B}">
      <dgm:prSet/>
      <dgm:spPr/>
      <dgm:t>
        <a:bodyPr/>
        <a:lstStyle/>
        <a:p>
          <a:endParaRPr lang="en-US"/>
        </a:p>
      </dgm:t>
    </dgm:pt>
    <dgm:pt modelId="{C621EAD2-8BD2-4EEB-9DE4-836D53028F0D}" type="sibTrans" cxnId="{15DAF44D-7B74-4B7A-9175-DA19A4F4D72B}">
      <dgm:prSet/>
      <dgm:spPr/>
      <dgm:t>
        <a:bodyPr/>
        <a:lstStyle/>
        <a:p>
          <a:endParaRPr lang="en-US"/>
        </a:p>
      </dgm:t>
    </dgm:pt>
    <dgm:pt modelId="{004082D3-4D88-4E76-B897-5021BFDDD244}" type="pres">
      <dgm:prSet presAssocID="{6F1AFAED-2213-4F75-BF47-D3FEB00C28FA}" presName="root" presStyleCnt="0">
        <dgm:presLayoutVars>
          <dgm:dir/>
          <dgm:resizeHandles val="exact"/>
        </dgm:presLayoutVars>
      </dgm:prSet>
      <dgm:spPr/>
    </dgm:pt>
    <dgm:pt modelId="{C2EAC28D-4C45-43A9-80F4-E736CC3894BA}" type="pres">
      <dgm:prSet presAssocID="{04B3B0AF-6C3C-4319-A2BA-521050D128B9}" presName="compNode" presStyleCnt="0"/>
      <dgm:spPr/>
    </dgm:pt>
    <dgm:pt modelId="{3E979381-31D6-4FA1-91CE-0ACBC60A02A3}" type="pres">
      <dgm:prSet presAssocID="{04B3B0AF-6C3C-4319-A2BA-521050D128B9}" presName="bgRect" presStyleLbl="bgShp" presStyleIdx="0" presStyleCnt="4"/>
      <dgm:spPr/>
    </dgm:pt>
    <dgm:pt modelId="{B5B87968-AF89-4C99-A4F3-5B8B0529B6DE}" type="pres">
      <dgm:prSet presAssocID="{04B3B0AF-6C3C-4319-A2BA-521050D128B9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02266263-0703-40F0-85EA-28565A041AFF}" type="pres">
      <dgm:prSet presAssocID="{04B3B0AF-6C3C-4319-A2BA-521050D128B9}" presName="spaceRect" presStyleCnt="0"/>
      <dgm:spPr/>
    </dgm:pt>
    <dgm:pt modelId="{AC8EA64D-C4FD-463D-9A19-C08CE0B92DB2}" type="pres">
      <dgm:prSet presAssocID="{04B3B0AF-6C3C-4319-A2BA-521050D128B9}" presName="parTx" presStyleLbl="revTx" presStyleIdx="0" presStyleCnt="4">
        <dgm:presLayoutVars>
          <dgm:chMax val="0"/>
          <dgm:chPref val="0"/>
        </dgm:presLayoutVars>
      </dgm:prSet>
      <dgm:spPr/>
    </dgm:pt>
    <dgm:pt modelId="{4BCC0073-C53D-4814-98BE-D6C15854BE41}" type="pres">
      <dgm:prSet presAssocID="{01A53F58-72F7-4304-AF02-4F6AC6213EB9}" presName="sibTrans" presStyleCnt="0"/>
      <dgm:spPr/>
    </dgm:pt>
    <dgm:pt modelId="{478879F9-FEAB-458B-A9EA-54440E9D144C}" type="pres">
      <dgm:prSet presAssocID="{1155DBB8-5FDC-4FF9-8A49-4F2A3345F233}" presName="compNode" presStyleCnt="0"/>
      <dgm:spPr/>
    </dgm:pt>
    <dgm:pt modelId="{50A0C97D-907E-41FF-9547-71F84D2B4DA0}" type="pres">
      <dgm:prSet presAssocID="{1155DBB8-5FDC-4FF9-8A49-4F2A3345F233}" presName="bgRect" presStyleLbl="bgShp" presStyleIdx="1" presStyleCnt="4"/>
      <dgm:spPr/>
    </dgm:pt>
    <dgm:pt modelId="{30F2BAF6-5656-4899-80C9-DB1C63558A16}" type="pres">
      <dgm:prSet presAssocID="{1155DBB8-5FDC-4FF9-8A49-4F2A3345F233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7BD0B3CB-E4E6-4357-BA30-AE278BAA89A2}" type="pres">
      <dgm:prSet presAssocID="{1155DBB8-5FDC-4FF9-8A49-4F2A3345F233}" presName="spaceRect" presStyleCnt="0"/>
      <dgm:spPr/>
    </dgm:pt>
    <dgm:pt modelId="{B54A885B-C8E2-4BF6-8C8A-D9624430F7A7}" type="pres">
      <dgm:prSet presAssocID="{1155DBB8-5FDC-4FF9-8A49-4F2A3345F233}" presName="parTx" presStyleLbl="revTx" presStyleIdx="1" presStyleCnt="4">
        <dgm:presLayoutVars>
          <dgm:chMax val="0"/>
          <dgm:chPref val="0"/>
        </dgm:presLayoutVars>
      </dgm:prSet>
      <dgm:spPr/>
    </dgm:pt>
    <dgm:pt modelId="{690F01AD-E85E-49F5-8D7C-3582E8607512}" type="pres">
      <dgm:prSet presAssocID="{16B2AF80-ADCF-4CA0-A140-87589CB951DC}" presName="sibTrans" presStyleCnt="0"/>
      <dgm:spPr/>
    </dgm:pt>
    <dgm:pt modelId="{A7FA5E9C-EDB3-4E4C-861B-8BC0823A0720}" type="pres">
      <dgm:prSet presAssocID="{698D8964-5088-4517-9DEF-7A346E528E34}" presName="compNode" presStyleCnt="0"/>
      <dgm:spPr/>
    </dgm:pt>
    <dgm:pt modelId="{547237A8-70D9-4DD6-8830-7EF23D91F785}" type="pres">
      <dgm:prSet presAssocID="{698D8964-5088-4517-9DEF-7A346E528E34}" presName="bgRect" presStyleLbl="bgShp" presStyleIdx="2" presStyleCnt="4"/>
      <dgm:spPr/>
    </dgm:pt>
    <dgm:pt modelId="{F8A06B1E-6AFF-4030-829E-9094F513B659}" type="pres">
      <dgm:prSet presAssocID="{698D8964-5088-4517-9DEF-7A346E528E34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BC329B1-1ECA-4EA1-BE5D-D257ED5CDF36}" type="pres">
      <dgm:prSet presAssocID="{698D8964-5088-4517-9DEF-7A346E528E34}" presName="spaceRect" presStyleCnt="0"/>
      <dgm:spPr/>
    </dgm:pt>
    <dgm:pt modelId="{7BC6018C-631B-4C25-AEF6-D813ECC7BA17}" type="pres">
      <dgm:prSet presAssocID="{698D8964-5088-4517-9DEF-7A346E528E34}" presName="parTx" presStyleLbl="revTx" presStyleIdx="2" presStyleCnt="4">
        <dgm:presLayoutVars>
          <dgm:chMax val="0"/>
          <dgm:chPref val="0"/>
        </dgm:presLayoutVars>
      </dgm:prSet>
      <dgm:spPr/>
    </dgm:pt>
    <dgm:pt modelId="{9E2AE9D3-1C6C-4447-BA03-6592F0E19FB9}" type="pres">
      <dgm:prSet presAssocID="{C9A447D5-DBE3-4281-BD19-FADA019D8EC8}" presName="sibTrans" presStyleCnt="0"/>
      <dgm:spPr/>
    </dgm:pt>
    <dgm:pt modelId="{107F09C0-9758-4D55-895A-7C2AB188ACBC}" type="pres">
      <dgm:prSet presAssocID="{F82D9479-9D14-42D8-BCFA-56FFAB783A52}" presName="compNode" presStyleCnt="0"/>
      <dgm:spPr/>
    </dgm:pt>
    <dgm:pt modelId="{5E681EE4-8324-4489-83AE-9FB1AF6F2D68}" type="pres">
      <dgm:prSet presAssocID="{F82D9479-9D14-42D8-BCFA-56FFAB783A52}" presName="bgRect" presStyleLbl="bgShp" presStyleIdx="3" presStyleCnt="4"/>
      <dgm:spPr/>
    </dgm:pt>
    <dgm:pt modelId="{FEA2E615-E936-42FE-A5B2-B85EAA6B5758}" type="pres">
      <dgm:prSet presAssocID="{F82D9479-9D14-42D8-BCFA-56FFAB783A52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2ED75B4B-DE84-4510-B031-D2332345FA9E}" type="pres">
      <dgm:prSet presAssocID="{F82D9479-9D14-42D8-BCFA-56FFAB783A52}" presName="spaceRect" presStyleCnt="0"/>
      <dgm:spPr/>
    </dgm:pt>
    <dgm:pt modelId="{1A3BCEBE-4CE7-4DED-A733-767A824FCF8B}" type="pres">
      <dgm:prSet presAssocID="{F82D9479-9D14-42D8-BCFA-56FFAB783A5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175010D-6083-45BE-A02D-AE98E0FF6882}" type="presOf" srcId="{F82D9479-9D14-42D8-BCFA-56FFAB783A52}" destId="{1A3BCEBE-4CE7-4DED-A733-767A824FCF8B}" srcOrd="0" destOrd="0" presId="urn:microsoft.com/office/officeart/2018/2/layout/IconVerticalSolidList"/>
    <dgm:cxn modelId="{3804EE40-FD28-48E0-B03E-578AF41E902F}" type="presOf" srcId="{698D8964-5088-4517-9DEF-7A346E528E34}" destId="{7BC6018C-631B-4C25-AEF6-D813ECC7BA17}" srcOrd="0" destOrd="0" presId="urn:microsoft.com/office/officeart/2018/2/layout/IconVerticalSolidList"/>
    <dgm:cxn modelId="{5FB8595B-1F68-48C8-AFCF-1A409C0610C4}" srcId="{6F1AFAED-2213-4F75-BF47-D3FEB00C28FA}" destId="{04B3B0AF-6C3C-4319-A2BA-521050D128B9}" srcOrd="0" destOrd="0" parTransId="{509687B7-ADF6-470F-8854-3FD737040650}" sibTransId="{01A53F58-72F7-4304-AF02-4F6AC6213EB9}"/>
    <dgm:cxn modelId="{5D478260-0C75-4119-9AA2-143B810BC672}" type="presOf" srcId="{6F1AFAED-2213-4F75-BF47-D3FEB00C28FA}" destId="{004082D3-4D88-4E76-B897-5021BFDDD244}" srcOrd="0" destOrd="0" presId="urn:microsoft.com/office/officeart/2018/2/layout/IconVerticalSolidList"/>
    <dgm:cxn modelId="{096ED542-52FC-48DE-8869-6C4AF406E394}" type="presOf" srcId="{1155DBB8-5FDC-4FF9-8A49-4F2A3345F233}" destId="{B54A885B-C8E2-4BF6-8C8A-D9624430F7A7}" srcOrd="0" destOrd="0" presId="urn:microsoft.com/office/officeart/2018/2/layout/IconVerticalSolidList"/>
    <dgm:cxn modelId="{15DAF44D-7B74-4B7A-9175-DA19A4F4D72B}" srcId="{6F1AFAED-2213-4F75-BF47-D3FEB00C28FA}" destId="{F82D9479-9D14-42D8-BCFA-56FFAB783A52}" srcOrd="3" destOrd="0" parTransId="{A02AA835-F652-4D69-8115-52E1EB76D18B}" sibTransId="{C621EAD2-8BD2-4EEB-9DE4-836D53028F0D}"/>
    <dgm:cxn modelId="{DDB29297-BEBD-46BD-877C-1D4E20EC55DD}" srcId="{6F1AFAED-2213-4F75-BF47-D3FEB00C28FA}" destId="{1155DBB8-5FDC-4FF9-8A49-4F2A3345F233}" srcOrd="1" destOrd="0" parTransId="{5A822227-6E4D-49D3-95E5-00F7DD1B10B5}" sibTransId="{16B2AF80-ADCF-4CA0-A140-87589CB951DC}"/>
    <dgm:cxn modelId="{73B1D6AB-E161-4526-BF2B-A546BEA378E5}" type="presOf" srcId="{04B3B0AF-6C3C-4319-A2BA-521050D128B9}" destId="{AC8EA64D-C4FD-463D-9A19-C08CE0B92DB2}" srcOrd="0" destOrd="0" presId="urn:microsoft.com/office/officeart/2018/2/layout/IconVerticalSolidList"/>
    <dgm:cxn modelId="{279C81F1-15C5-4F38-B7E6-CF1A8AE77011}" srcId="{6F1AFAED-2213-4F75-BF47-D3FEB00C28FA}" destId="{698D8964-5088-4517-9DEF-7A346E528E34}" srcOrd="2" destOrd="0" parTransId="{BEF163AA-3DFB-41E9-B503-A53AE5DC9601}" sibTransId="{C9A447D5-DBE3-4281-BD19-FADA019D8EC8}"/>
    <dgm:cxn modelId="{F8F7C0D6-0877-48B5-A24E-872C94156C93}" type="presParOf" srcId="{004082D3-4D88-4E76-B897-5021BFDDD244}" destId="{C2EAC28D-4C45-43A9-80F4-E736CC3894BA}" srcOrd="0" destOrd="0" presId="urn:microsoft.com/office/officeart/2018/2/layout/IconVerticalSolidList"/>
    <dgm:cxn modelId="{2EC6C20A-7BF6-4C2B-879D-8BE098CF9CFB}" type="presParOf" srcId="{C2EAC28D-4C45-43A9-80F4-E736CC3894BA}" destId="{3E979381-31D6-4FA1-91CE-0ACBC60A02A3}" srcOrd="0" destOrd="0" presId="urn:microsoft.com/office/officeart/2018/2/layout/IconVerticalSolidList"/>
    <dgm:cxn modelId="{CDC57D30-2BD6-47F2-81D5-3009BD701656}" type="presParOf" srcId="{C2EAC28D-4C45-43A9-80F4-E736CC3894BA}" destId="{B5B87968-AF89-4C99-A4F3-5B8B0529B6DE}" srcOrd="1" destOrd="0" presId="urn:microsoft.com/office/officeart/2018/2/layout/IconVerticalSolidList"/>
    <dgm:cxn modelId="{FAA76384-C7FF-4702-800B-33E7C4F78E78}" type="presParOf" srcId="{C2EAC28D-4C45-43A9-80F4-E736CC3894BA}" destId="{02266263-0703-40F0-85EA-28565A041AFF}" srcOrd="2" destOrd="0" presId="urn:microsoft.com/office/officeart/2018/2/layout/IconVerticalSolidList"/>
    <dgm:cxn modelId="{76F549FC-1353-44C7-8771-1D6CA92A5AB8}" type="presParOf" srcId="{C2EAC28D-4C45-43A9-80F4-E736CC3894BA}" destId="{AC8EA64D-C4FD-463D-9A19-C08CE0B92DB2}" srcOrd="3" destOrd="0" presId="urn:microsoft.com/office/officeart/2018/2/layout/IconVerticalSolidList"/>
    <dgm:cxn modelId="{C204D37D-96C8-4F42-96A0-49DDDD9103B7}" type="presParOf" srcId="{004082D3-4D88-4E76-B897-5021BFDDD244}" destId="{4BCC0073-C53D-4814-98BE-D6C15854BE41}" srcOrd="1" destOrd="0" presId="urn:microsoft.com/office/officeart/2018/2/layout/IconVerticalSolidList"/>
    <dgm:cxn modelId="{776B256C-0D58-4D0D-8A5E-1B381D407178}" type="presParOf" srcId="{004082D3-4D88-4E76-B897-5021BFDDD244}" destId="{478879F9-FEAB-458B-A9EA-54440E9D144C}" srcOrd="2" destOrd="0" presId="urn:microsoft.com/office/officeart/2018/2/layout/IconVerticalSolidList"/>
    <dgm:cxn modelId="{BA754553-74B5-4F27-BCC5-342311E59E38}" type="presParOf" srcId="{478879F9-FEAB-458B-A9EA-54440E9D144C}" destId="{50A0C97D-907E-41FF-9547-71F84D2B4DA0}" srcOrd="0" destOrd="0" presId="urn:microsoft.com/office/officeart/2018/2/layout/IconVerticalSolidList"/>
    <dgm:cxn modelId="{09E745E9-DAC9-4464-87AC-EB34BB91E7E2}" type="presParOf" srcId="{478879F9-FEAB-458B-A9EA-54440E9D144C}" destId="{30F2BAF6-5656-4899-80C9-DB1C63558A16}" srcOrd="1" destOrd="0" presId="urn:microsoft.com/office/officeart/2018/2/layout/IconVerticalSolidList"/>
    <dgm:cxn modelId="{AA1F030E-5CF2-4104-91FF-3DBB6B2D17F4}" type="presParOf" srcId="{478879F9-FEAB-458B-A9EA-54440E9D144C}" destId="{7BD0B3CB-E4E6-4357-BA30-AE278BAA89A2}" srcOrd="2" destOrd="0" presId="urn:microsoft.com/office/officeart/2018/2/layout/IconVerticalSolidList"/>
    <dgm:cxn modelId="{BB052EFF-7C92-47C1-9D21-8CCF56795D8E}" type="presParOf" srcId="{478879F9-FEAB-458B-A9EA-54440E9D144C}" destId="{B54A885B-C8E2-4BF6-8C8A-D9624430F7A7}" srcOrd="3" destOrd="0" presId="urn:microsoft.com/office/officeart/2018/2/layout/IconVerticalSolidList"/>
    <dgm:cxn modelId="{C2BABC5B-A518-4022-92D6-F89117434841}" type="presParOf" srcId="{004082D3-4D88-4E76-B897-5021BFDDD244}" destId="{690F01AD-E85E-49F5-8D7C-3582E8607512}" srcOrd="3" destOrd="0" presId="urn:microsoft.com/office/officeart/2018/2/layout/IconVerticalSolidList"/>
    <dgm:cxn modelId="{55C57CD7-FE7D-4D94-A671-DC9F1DE9DDCC}" type="presParOf" srcId="{004082D3-4D88-4E76-B897-5021BFDDD244}" destId="{A7FA5E9C-EDB3-4E4C-861B-8BC0823A0720}" srcOrd="4" destOrd="0" presId="urn:microsoft.com/office/officeart/2018/2/layout/IconVerticalSolidList"/>
    <dgm:cxn modelId="{5E417A54-08F3-4841-BDD5-8889BD07523E}" type="presParOf" srcId="{A7FA5E9C-EDB3-4E4C-861B-8BC0823A0720}" destId="{547237A8-70D9-4DD6-8830-7EF23D91F785}" srcOrd="0" destOrd="0" presId="urn:microsoft.com/office/officeart/2018/2/layout/IconVerticalSolidList"/>
    <dgm:cxn modelId="{319DF4E1-E2FA-4D5F-AC3E-3F457B5F02B2}" type="presParOf" srcId="{A7FA5E9C-EDB3-4E4C-861B-8BC0823A0720}" destId="{F8A06B1E-6AFF-4030-829E-9094F513B659}" srcOrd="1" destOrd="0" presId="urn:microsoft.com/office/officeart/2018/2/layout/IconVerticalSolidList"/>
    <dgm:cxn modelId="{3C08425C-A3CA-4971-A031-350204028408}" type="presParOf" srcId="{A7FA5E9C-EDB3-4E4C-861B-8BC0823A0720}" destId="{8BC329B1-1ECA-4EA1-BE5D-D257ED5CDF36}" srcOrd="2" destOrd="0" presId="urn:microsoft.com/office/officeart/2018/2/layout/IconVerticalSolidList"/>
    <dgm:cxn modelId="{831EC383-544F-4CB6-BAC0-4977FB4791F4}" type="presParOf" srcId="{A7FA5E9C-EDB3-4E4C-861B-8BC0823A0720}" destId="{7BC6018C-631B-4C25-AEF6-D813ECC7BA17}" srcOrd="3" destOrd="0" presId="urn:microsoft.com/office/officeart/2018/2/layout/IconVerticalSolidList"/>
    <dgm:cxn modelId="{F69D5C32-E319-4624-B060-79637D7B6F1E}" type="presParOf" srcId="{004082D3-4D88-4E76-B897-5021BFDDD244}" destId="{9E2AE9D3-1C6C-4447-BA03-6592F0E19FB9}" srcOrd="5" destOrd="0" presId="urn:microsoft.com/office/officeart/2018/2/layout/IconVerticalSolidList"/>
    <dgm:cxn modelId="{351253F9-D3BC-4F70-A0C7-49646559A729}" type="presParOf" srcId="{004082D3-4D88-4E76-B897-5021BFDDD244}" destId="{107F09C0-9758-4D55-895A-7C2AB188ACBC}" srcOrd="6" destOrd="0" presId="urn:microsoft.com/office/officeart/2018/2/layout/IconVerticalSolidList"/>
    <dgm:cxn modelId="{F2AEF594-E873-490D-9123-DF2AB20B488A}" type="presParOf" srcId="{107F09C0-9758-4D55-895A-7C2AB188ACBC}" destId="{5E681EE4-8324-4489-83AE-9FB1AF6F2D68}" srcOrd="0" destOrd="0" presId="urn:microsoft.com/office/officeart/2018/2/layout/IconVerticalSolidList"/>
    <dgm:cxn modelId="{48B1B3CA-1720-45AB-9382-85944B5A0670}" type="presParOf" srcId="{107F09C0-9758-4D55-895A-7C2AB188ACBC}" destId="{FEA2E615-E936-42FE-A5B2-B85EAA6B5758}" srcOrd="1" destOrd="0" presId="urn:microsoft.com/office/officeart/2018/2/layout/IconVerticalSolidList"/>
    <dgm:cxn modelId="{DD2975C5-B15D-4A43-B85B-5F2623EB03AE}" type="presParOf" srcId="{107F09C0-9758-4D55-895A-7C2AB188ACBC}" destId="{2ED75B4B-DE84-4510-B031-D2332345FA9E}" srcOrd="2" destOrd="0" presId="urn:microsoft.com/office/officeart/2018/2/layout/IconVerticalSolidList"/>
    <dgm:cxn modelId="{853D2302-1724-498B-8DCE-6B2C75335419}" type="presParOf" srcId="{107F09C0-9758-4D55-895A-7C2AB188ACBC}" destId="{1A3BCEBE-4CE7-4DED-A733-767A824FCF8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ECECBD7-9B18-4642-BE4F-14CEDB7ED59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FFDAA2F-45A5-42EE-90BB-65446E55F58E}">
      <dgm:prSet/>
      <dgm:spPr/>
      <dgm:t>
        <a:bodyPr/>
        <a:lstStyle/>
        <a:p>
          <a:pPr>
            <a:defRPr cap="all"/>
          </a:pPr>
          <a:r>
            <a:rPr lang="en-US"/>
            <a:t>Succession planning is an ongoing strategic process</a:t>
          </a:r>
        </a:p>
      </dgm:t>
    </dgm:pt>
    <dgm:pt modelId="{E06AF8CC-F224-4B07-954D-B628B34AF47A}" type="parTrans" cxnId="{55161073-1FF7-4723-A917-F2A52424A58E}">
      <dgm:prSet/>
      <dgm:spPr/>
      <dgm:t>
        <a:bodyPr/>
        <a:lstStyle/>
        <a:p>
          <a:endParaRPr lang="en-US"/>
        </a:p>
      </dgm:t>
    </dgm:pt>
    <dgm:pt modelId="{76651052-E6F8-4541-8394-42D9D7DA6E12}" type="sibTrans" cxnId="{55161073-1FF7-4723-A917-F2A52424A58E}">
      <dgm:prSet/>
      <dgm:spPr/>
      <dgm:t>
        <a:bodyPr/>
        <a:lstStyle/>
        <a:p>
          <a:endParaRPr lang="en-US"/>
        </a:p>
      </dgm:t>
    </dgm:pt>
    <dgm:pt modelId="{D90FA565-57D2-492B-918B-7B907A9659EF}">
      <dgm:prSet/>
      <dgm:spPr/>
      <dgm:t>
        <a:bodyPr/>
        <a:lstStyle/>
        <a:p>
          <a:pPr>
            <a:defRPr cap="all"/>
          </a:pPr>
          <a:r>
            <a:rPr lang="en-US"/>
            <a:t>Prepared organizations recover faster and operate more effectively</a:t>
          </a:r>
        </a:p>
      </dgm:t>
    </dgm:pt>
    <dgm:pt modelId="{2D44AECD-F9FE-47FB-8308-DD7F713B86F1}" type="parTrans" cxnId="{C8AC3D3F-BA00-46FA-8A7F-D1B3CED43075}">
      <dgm:prSet/>
      <dgm:spPr/>
      <dgm:t>
        <a:bodyPr/>
        <a:lstStyle/>
        <a:p>
          <a:endParaRPr lang="en-US"/>
        </a:p>
      </dgm:t>
    </dgm:pt>
    <dgm:pt modelId="{EAF3FC81-220E-467F-AFD6-286563D049F8}" type="sibTrans" cxnId="{C8AC3D3F-BA00-46FA-8A7F-D1B3CED43075}">
      <dgm:prSet/>
      <dgm:spPr/>
      <dgm:t>
        <a:bodyPr/>
        <a:lstStyle/>
        <a:p>
          <a:endParaRPr lang="en-US"/>
        </a:p>
      </dgm:t>
    </dgm:pt>
    <dgm:pt modelId="{059453EB-20A0-4E34-9679-69982CF0FBD8}">
      <dgm:prSet/>
      <dgm:spPr/>
      <dgm:t>
        <a:bodyPr/>
        <a:lstStyle/>
        <a:p>
          <a:pPr>
            <a:defRPr cap="all"/>
          </a:pPr>
          <a:r>
            <a:rPr lang="en-US"/>
            <a:t>Leadership continuity protects mission impact and stakeholder trust</a:t>
          </a:r>
        </a:p>
      </dgm:t>
    </dgm:pt>
    <dgm:pt modelId="{4181A324-71FA-416A-91F5-69DCB30E3BA1}" type="parTrans" cxnId="{1B3C5FB8-A799-4C18-89BB-AC76B622BCE8}">
      <dgm:prSet/>
      <dgm:spPr/>
      <dgm:t>
        <a:bodyPr/>
        <a:lstStyle/>
        <a:p>
          <a:endParaRPr lang="en-US"/>
        </a:p>
      </dgm:t>
    </dgm:pt>
    <dgm:pt modelId="{F63E900A-D5CB-429F-A2A7-758D17372305}" type="sibTrans" cxnId="{1B3C5FB8-A799-4C18-89BB-AC76B622BCE8}">
      <dgm:prSet/>
      <dgm:spPr/>
      <dgm:t>
        <a:bodyPr/>
        <a:lstStyle/>
        <a:p>
          <a:endParaRPr lang="en-US"/>
        </a:p>
      </dgm:t>
    </dgm:pt>
    <dgm:pt modelId="{9BF638EF-18A7-41A6-9B8E-C90F466F3573}">
      <dgm:prSet/>
      <dgm:spPr/>
      <dgm:t>
        <a:bodyPr/>
        <a:lstStyle/>
        <a:p>
          <a:pPr>
            <a:defRPr cap="all"/>
          </a:pPr>
          <a:r>
            <a:rPr lang="en-US"/>
            <a:t>The best succession plans are proactive, practical, and regularly reviewed</a:t>
          </a:r>
        </a:p>
      </dgm:t>
    </dgm:pt>
    <dgm:pt modelId="{C115E69A-E865-4957-985F-78F7F78B560C}" type="parTrans" cxnId="{ACBCAD03-26D7-4EC7-98F1-78D38573A717}">
      <dgm:prSet/>
      <dgm:spPr/>
      <dgm:t>
        <a:bodyPr/>
        <a:lstStyle/>
        <a:p>
          <a:endParaRPr lang="en-US"/>
        </a:p>
      </dgm:t>
    </dgm:pt>
    <dgm:pt modelId="{47075963-F5F9-4DA9-AFD3-63ECC5F42AC0}" type="sibTrans" cxnId="{ACBCAD03-26D7-4EC7-98F1-78D38573A717}">
      <dgm:prSet/>
      <dgm:spPr/>
      <dgm:t>
        <a:bodyPr/>
        <a:lstStyle/>
        <a:p>
          <a:endParaRPr lang="en-US"/>
        </a:p>
      </dgm:t>
    </dgm:pt>
    <dgm:pt modelId="{92AEF829-44B2-4F3A-9DB6-371B95FC2253}" type="pres">
      <dgm:prSet presAssocID="{BECECBD7-9B18-4642-BE4F-14CEDB7ED594}" presName="root" presStyleCnt="0">
        <dgm:presLayoutVars>
          <dgm:dir/>
          <dgm:resizeHandles val="exact"/>
        </dgm:presLayoutVars>
      </dgm:prSet>
      <dgm:spPr/>
    </dgm:pt>
    <dgm:pt modelId="{66541BFB-7EA0-482E-B817-5A6188E08A39}" type="pres">
      <dgm:prSet presAssocID="{DFFDAA2F-45A5-42EE-90BB-65446E55F58E}" presName="compNode" presStyleCnt="0"/>
      <dgm:spPr/>
    </dgm:pt>
    <dgm:pt modelId="{00DF4E3B-00E4-4C5F-80C6-AA21DFC4BE26}" type="pres">
      <dgm:prSet presAssocID="{DFFDAA2F-45A5-42EE-90BB-65446E55F58E}" presName="iconBgRect" presStyleLbl="bgShp" presStyleIdx="0" presStyleCnt="4"/>
      <dgm:spPr/>
    </dgm:pt>
    <dgm:pt modelId="{7CC8FBEB-3B13-4BAB-A5AD-EAA6F5149A9B}" type="pres">
      <dgm:prSet presAssocID="{DFFDAA2F-45A5-42EE-90BB-65446E55F58E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33F6B5F7-5ECC-4093-A6F8-AD0B03C3FDBB}" type="pres">
      <dgm:prSet presAssocID="{DFFDAA2F-45A5-42EE-90BB-65446E55F58E}" presName="spaceRect" presStyleCnt="0"/>
      <dgm:spPr/>
    </dgm:pt>
    <dgm:pt modelId="{A778EE4E-CFD8-4456-B8BC-B6B51CE4ECD5}" type="pres">
      <dgm:prSet presAssocID="{DFFDAA2F-45A5-42EE-90BB-65446E55F58E}" presName="textRect" presStyleLbl="revTx" presStyleIdx="0" presStyleCnt="4">
        <dgm:presLayoutVars>
          <dgm:chMax val="1"/>
          <dgm:chPref val="1"/>
        </dgm:presLayoutVars>
      </dgm:prSet>
      <dgm:spPr/>
    </dgm:pt>
    <dgm:pt modelId="{9CCE524C-DC0D-4057-986E-D33265998CA8}" type="pres">
      <dgm:prSet presAssocID="{76651052-E6F8-4541-8394-42D9D7DA6E12}" presName="sibTrans" presStyleCnt="0"/>
      <dgm:spPr/>
    </dgm:pt>
    <dgm:pt modelId="{32567F1B-8042-49D9-8FD5-7CAB0A05BD04}" type="pres">
      <dgm:prSet presAssocID="{D90FA565-57D2-492B-918B-7B907A9659EF}" presName="compNode" presStyleCnt="0"/>
      <dgm:spPr/>
    </dgm:pt>
    <dgm:pt modelId="{16763EB3-68C0-4244-B30D-32872E17404A}" type="pres">
      <dgm:prSet presAssocID="{D90FA565-57D2-492B-918B-7B907A9659EF}" presName="iconBgRect" presStyleLbl="bgShp" presStyleIdx="1" presStyleCnt="4"/>
      <dgm:spPr/>
    </dgm:pt>
    <dgm:pt modelId="{A53A699D-9A69-4D5D-A089-BEB0D2B72412}" type="pres">
      <dgm:prSet presAssocID="{D90FA565-57D2-492B-918B-7B907A9659EF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3E660F23-35DB-482B-840F-CF0974BE7763}" type="pres">
      <dgm:prSet presAssocID="{D90FA565-57D2-492B-918B-7B907A9659EF}" presName="spaceRect" presStyleCnt="0"/>
      <dgm:spPr/>
    </dgm:pt>
    <dgm:pt modelId="{A3E89E42-EC6A-4319-AB10-3EBE40E610F3}" type="pres">
      <dgm:prSet presAssocID="{D90FA565-57D2-492B-918B-7B907A9659EF}" presName="textRect" presStyleLbl="revTx" presStyleIdx="1" presStyleCnt="4">
        <dgm:presLayoutVars>
          <dgm:chMax val="1"/>
          <dgm:chPref val="1"/>
        </dgm:presLayoutVars>
      </dgm:prSet>
      <dgm:spPr/>
    </dgm:pt>
    <dgm:pt modelId="{311B05E0-45F7-41EC-8278-3C7815C2158E}" type="pres">
      <dgm:prSet presAssocID="{EAF3FC81-220E-467F-AFD6-286563D049F8}" presName="sibTrans" presStyleCnt="0"/>
      <dgm:spPr/>
    </dgm:pt>
    <dgm:pt modelId="{9D378572-A2AF-4AED-B8F3-6563225937F9}" type="pres">
      <dgm:prSet presAssocID="{059453EB-20A0-4E34-9679-69982CF0FBD8}" presName="compNode" presStyleCnt="0"/>
      <dgm:spPr/>
    </dgm:pt>
    <dgm:pt modelId="{B87E1F29-1EA2-4E1B-8D31-6050281CB4E9}" type="pres">
      <dgm:prSet presAssocID="{059453EB-20A0-4E34-9679-69982CF0FBD8}" presName="iconBgRect" presStyleLbl="bgShp" presStyleIdx="2" presStyleCnt="4"/>
      <dgm:spPr/>
    </dgm:pt>
    <dgm:pt modelId="{2F3F5BBE-3743-4CE6-9B61-25666E597015}" type="pres">
      <dgm:prSet presAssocID="{059453EB-20A0-4E34-9679-69982CF0FBD8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5310B83-6699-4D02-9059-35802C5C13DC}" type="pres">
      <dgm:prSet presAssocID="{059453EB-20A0-4E34-9679-69982CF0FBD8}" presName="spaceRect" presStyleCnt="0"/>
      <dgm:spPr/>
    </dgm:pt>
    <dgm:pt modelId="{AC6B93A0-2005-4E39-8656-C68D57CBCD5F}" type="pres">
      <dgm:prSet presAssocID="{059453EB-20A0-4E34-9679-69982CF0FBD8}" presName="textRect" presStyleLbl="revTx" presStyleIdx="2" presStyleCnt="4">
        <dgm:presLayoutVars>
          <dgm:chMax val="1"/>
          <dgm:chPref val="1"/>
        </dgm:presLayoutVars>
      </dgm:prSet>
      <dgm:spPr/>
    </dgm:pt>
    <dgm:pt modelId="{EED9440A-7C07-4770-9A77-38DD11FD670D}" type="pres">
      <dgm:prSet presAssocID="{F63E900A-D5CB-429F-A2A7-758D17372305}" presName="sibTrans" presStyleCnt="0"/>
      <dgm:spPr/>
    </dgm:pt>
    <dgm:pt modelId="{FDC003E4-B0B5-4EED-B734-C5E51D2ED859}" type="pres">
      <dgm:prSet presAssocID="{9BF638EF-18A7-41A6-9B8E-C90F466F3573}" presName="compNode" presStyleCnt="0"/>
      <dgm:spPr/>
    </dgm:pt>
    <dgm:pt modelId="{185BA220-5412-49D3-8899-10D3D789F11E}" type="pres">
      <dgm:prSet presAssocID="{9BF638EF-18A7-41A6-9B8E-C90F466F3573}" presName="iconBgRect" presStyleLbl="bgShp" presStyleIdx="3" presStyleCnt="4"/>
      <dgm:spPr/>
    </dgm:pt>
    <dgm:pt modelId="{E1917E9A-D680-4ED8-A616-1863F272004D}" type="pres">
      <dgm:prSet presAssocID="{9BF638EF-18A7-41A6-9B8E-C90F466F3573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06FBD830-0B28-4A31-87DA-EDDB08F57B00}" type="pres">
      <dgm:prSet presAssocID="{9BF638EF-18A7-41A6-9B8E-C90F466F3573}" presName="spaceRect" presStyleCnt="0"/>
      <dgm:spPr/>
    </dgm:pt>
    <dgm:pt modelId="{6A319D7B-33CF-41D4-B233-33C8E431E6D1}" type="pres">
      <dgm:prSet presAssocID="{9BF638EF-18A7-41A6-9B8E-C90F466F357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CBCAD03-26D7-4EC7-98F1-78D38573A717}" srcId="{BECECBD7-9B18-4642-BE4F-14CEDB7ED594}" destId="{9BF638EF-18A7-41A6-9B8E-C90F466F3573}" srcOrd="3" destOrd="0" parTransId="{C115E69A-E865-4957-985F-78F7F78B560C}" sibTransId="{47075963-F5F9-4DA9-AFD3-63ECC5F42AC0}"/>
    <dgm:cxn modelId="{01F47F25-72DA-477B-B328-99DE19431271}" type="presOf" srcId="{059453EB-20A0-4E34-9679-69982CF0FBD8}" destId="{AC6B93A0-2005-4E39-8656-C68D57CBCD5F}" srcOrd="0" destOrd="0" presId="urn:microsoft.com/office/officeart/2018/5/layout/IconCircleLabelList"/>
    <dgm:cxn modelId="{9C23AD2C-2267-46E7-92D1-603E661F1B3D}" type="presOf" srcId="{9BF638EF-18A7-41A6-9B8E-C90F466F3573}" destId="{6A319D7B-33CF-41D4-B233-33C8E431E6D1}" srcOrd="0" destOrd="0" presId="urn:microsoft.com/office/officeart/2018/5/layout/IconCircleLabelList"/>
    <dgm:cxn modelId="{C8AC3D3F-BA00-46FA-8A7F-D1B3CED43075}" srcId="{BECECBD7-9B18-4642-BE4F-14CEDB7ED594}" destId="{D90FA565-57D2-492B-918B-7B907A9659EF}" srcOrd="1" destOrd="0" parTransId="{2D44AECD-F9FE-47FB-8308-DD7F713B86F1}" sibTransId="{EAF3FC81-220E-467F-AFD6-286563D049F8}"/>
    <dgm:cxn modelId="{55161073-1FF7-4723-A917-F2A52424A58E}" srcId="{BECECBD7-9B18-4642-BE4F-14CEDB7ED594}" destId="{DFFDAA2F-45A5-42EE-90BB-65446E55F58E}" srcOrd="0" destOrd="0" parTransId="{E06AF8CC-F224-4B07-954D-B628B34AF47A}" sibTransId="{76651052-E6F8-4541-8394-42D9D7DA6E12}"/>
    <dgm:cxn modelId="{95E09591-0859-4FA0-8092-44B3678E6C16}" type="presOf" srcId="{DFFDAA2F-45A5-42EE-90BB-65446E55F58E}" destId="{A778EE4E-CFD8-4456-B8BC-B6B51CE4ECD5}" srcOrd="0" destOrd="0" presId="urn:microsoft.com/office/officeart/2018/5/layout/IconCircleLabelList"/>
    <dgm:cxn modelId="{1B3C5FB8-A799-4C18-89BB-AC76B622BCE8}" srcId="{BECECBD7-9B18-4642-BE4F-14CEDB7ED594}" destId="{059453EB-20A0-4E34-9679-69982CF0FBD8}" srcOrd="2" destOrd="0" parTransId="{4181A324-71FA-416A-91F5-69DCB30E3BA1}" sibTransId="{F63E900A-D5CB-429F-A2A7-758D17372305}"/>
    <dgm:cxn modelId="{5AA140D2-D69D-40FC-9644-A5898A87EA9F}" type="presOf" srcId="{BECECBD7-9B18-4642-BE4F-14CEDB7ED594}" destId="{92AEF829-44B2-4F3A-9DB6-371B95FC2253}" srcOrd="0" destOrd="0" presId="urn:microsoft.com/office/officeart/2018/5/layout/IconCircleLabelList"/>
    <dgm:cxn modelId="{A28B6AE5-EFDF-4A98-BDA4-90400F370F43}" type="presOf" srcId="{D90FA565-57D2-492B-918B-7B907A9659EF}" destId="{A3E89E42-EC6A-4319-AB10-3EBE40E610F3}" srcOrd="0" destOrd="0" presId="urn:microsoft.com/office/officeart/2018/5/layout/IconCircleLabelList"/>
    <dgm:cxn modelId="{12FAABB3-BAFB-403F-AEE0-6A975E2567AF}" type="presParOf" srcId="{92AEF829-44B2-4F3A-9DB6-371B95FC2253}" destId="{66541BFB-7EA0-482E-B817-5A6188E08A39}" srcOrd="0" destOrd="0" presId="urn:microsoft.com/office/officeart/2018/5/layout/IconCircleLabelList"/>
    <dgm:cxn modelId="{3FE91EC7-98F5-45B1-BC42-884E88D76886}" type="presParOf" srcId="{66541BFB-7EA0-482E-B817-5A6188E08A39}" destId="{00DF4E3B-00E4-4C5F-80C6-AA21DFC4BE26}" srcOrd="0" destOrd="0" presId="urn:microsoft.com/office/officeart/2018/5/layout/IconCircleLabelList"/>
    <dgm:cxn modelId="{95C2BF78-2E76-4088-B9C1-B2E7CAC213EB}" type="presParOf" srcId="{66541BFB-7EA0-482E-B817-5A6188E08A39}" destId="{7CC8FBEB-3B13-4BAB-A5AD-EAA6F5149A9B}" srcOrd="1" destOrd="0" presId="urn:microsoft.com/office/officeart/2018/5/layout/IconCircleLabelList"/>
    <dgm:cxn modelId="{8F9E4676-C9C9-4D39-9B05-D723B386F7ED}" type="presParOf" srcId="{66541BFB-7EA0-482E-B817-5A6188E08A39}" destId="{33F6B5F7-5ECC-4093-A6F8-AD0B03C3FDBB}" srcOrd="2" destOrd="0" presId="urn:microsoft.com/office/officeart/2018/5/layout/IconCircleLabelList"/>
    <dgm:cxn modelId="{52B2DCAA-3B23-42F2-AA56-A2718D102509}" type="presParOf" srcId="{66541BFB-7EA0-482E-B817-5A6188E08A39}" destId="{A778EE4E-CFD8-4456-B8BC-B6B51CE4ECD5}" srcOrd="3" destOrd="0" presId="urn:microsoft.com/office/officeart/2018/5/layout/IconCircleLabelList"/>
    <dgm:cxn modelId="{42767BFC-EEF3-4A3D-B23F-83F46C97DDFF}" type="presParOf" srcId="{92AEF829-44B2-4F3A-9DB6-371B95FC2253}" destId="{9CCE524C-DC0D-4057-986E-D33265998CA8}" srcOrd="1" destOrd="0" presId="urn:microsoft.com/office/officeart/2018/5/layout/IconCircleLabelList"/>
    <dgm:cxn modelId="{9E31C769-2CD7-487E-ABA6-7CDE166BFE1D}" type="presParOf" srcId="{92AEF829-44B2-4F3A-9DB6-371B95FC2253}" destId="{32567F1B-8042-49D9-8FD5-7CAB0A05BD04}" srcOrd="2" destOrd="0" presId="urn:microsoft.com/office/officeart/2018/5/layout/IconCircleLabelList"/>
    <dgm:cxn modelId="{D52CFE46-1406-4A22-BB05-4AEC6A45083A}" type="presParOf" srcId="{32567F1B-8042-49D9-8FD5-7CAB0A05BD04}" destId="{16763EB3-68C0-4244-B30D-32872E17404A}" srcOrd="0" destOrd="0" presId="urn:microsoft.com/office/officeart/2018/5/layout/IconCircleLabelList"/>
    <dgm:cxn modelId="{9FE18C6E-B230-4E4D-BB47-E60EA83505BA}" type="presParOf" srcId="{32567F1B-8042-49D9-8FD5-7CAB0A05BD04}" destId="{A53A699D-9A69-4D5D-A089-BEB0D2B72412}" srcOrd="1" destOrd="0" presId="urn:microsoft.com/office/officeart/2018/5/layout/IconCircleLabelList"/>
    <dgm:cxn modelId="{67DD3DA3-1F85-408D-AFE8-EB52B6315350}" type="presParOf" srcId="{32567F1B-8042-49D9-8FD5-7CAB0A05BD04}" destId="{3E660F23-35DB-482B-840F-CF0974BE7763}" srcOrd="2" destOrd="0" presId="urn:microsoft.com/office/officeart/2018/5/layout/IconCircleLabelList"/>
    <dgm:cxn modelId="{B7FD87EF-4BAE-437F-8DC6-B84A67AAAD88}" type="presParOf" srcId="{32567F1B-8042-49D9-8FD5-7CAB0A05BD04}" destId="{A3E89E42-EC6A-4319-AB10-3EBE40E610F3}" srcOrd="3" destOrd="0" presId="urn:microsoft.com/office/officeart/2018/5/layout/IconCircleLabelList"/>
    <dgm:cxn modelId="{B583A05C-4B26-4708-ABC3-5F5B3DB13C2B}" type="presParOf" srcId="{92AEF829-44B2-4F3A-9DB6-371B95FC2253}" destId="{311B05E0-45F7-41EC-8278-3C7815C2158E}" srcOrd="3" destOrd="0" presId="urn:microsoft.com/office/officeart/2018/5/layout/IconCircleLabelList"/>
    <dgm:cxn modelId="{EADA8FEB-7744-4A79-BF02-116DBA4837CF}" type="presParOf" srcId="{92AEF829-44B2-4F3A-9DB6-371B95FC2253}" destId="{9D378572-A2AF-4AED-B8F3-6563225937F9}" srcOrd="4" destOrd="0" presId="urn:microsoft.com/office/officeart/2018/5/layout/IconCircleLabelList"/>
    <dgm:cxn modelId="{C03699F7-4592-43DF-B3D4-F94D1FE60453}" type="presParOf" srcId="{9D378572-A2AF-4AED-B8F3-6563225937F9}" destId="{B87E1F29-1EA2-4E1B-8D31-6050281CB4E9}" srcOrd="0" destOrd="0" presId="urn:microsoft.com/office/officeart/2018/5/layout/IconCircleLabelList"/>
    <dgm:cxn modelId="{3E6FB99C-AB21-4897-B960-C814C40E2568}" type="presParOf" srcId="{9D378572-A2AF-4AED-B8F3-6563225937F9}" destId="{2F3F5BBE-3743-4CE6-9B61-25666E597015}" srcOrd="1" destOrd="0" presId="urn:microsoft.com/office/officeart/2018/5/layout/IconCircleLabelList"/>
    <dgm:cxn modelId="{B1AFA6D9-A43B-4B07-B7B6-3D81AC0A3B53}" type="presParOf" srcId="{9D378572-A2AF-4AED-B8F3-6563225937F9}" destId="{55310B83-6699-4D02-9059-35802C5C13DC}" srcOrd="2" destOrd="0" presId="urn:microsoft.com/office/officeart/2018/5/layout/IconCircleLabelList"/>
    <dgm:cxn modelId="{712CB841-1ACA-413B-BDB8-BAB568A1ADB8}" type="presParOf" srcId="{9D378572-A2AF-4AED-B8F3-6563225937F9}" destId="{AC6B93A0-2005-4E39-8656-C68D57CBCD5F}" srcOrd="3" destOrd="0" presId="urn:microsoft.com/office/officeart/2018/5/layout/IconCircleLabelList"/>
    <dgm:cxn modelId="{32194D35-2AE0-46BD-890D-3EFF6091A451}" type="presParOf" srcId="{92AEF829-44B2-4F3A-9DB6-371B95FC2253}" destId="{EED9440A-7C07-4770-9A77-38DD11FD670D}" srcOrd="5" destOrd="0" presId="urn:microsoft.com/office/officeart/2018/5/layout/IconCircleLabelList"/>
    <dgm:cxn modelId="{2B7A23AD-1C58-4B25-9868-E08B2810A7FF}" type="presParOf" srcId="{92AEF829-44B2-4F3A-9DB6-371B95FC2253}" destId="{FDC003E4-B0B5-4EED-B734-C5E51D2ED859}" srcOrd="6" destOrd="0" presId="urn:microsoft.com/office/officeart/2018/5/layout/IconCircleLabelList"/>
    <dgm:cxn modelId="{7193082F-ECE9-479C-B43A-8B761BE92481}" type="presParOf" srcId="{FDC003E4-B0B5-4EED-B734-C5E51D2ED859}" destId="{185BA220-5412-49D3-8899-10D3D789F11E}" srcOrd="0" destOrd="0" presId="urn:microsoft.com/office/officeart/2018/5/layout/IconCircleLabelList"/>
    <dgm:cxn modelId="{9A53B9AD-39CB-4A4B-A141-7945406284B1}" type="presParOf" srcId="{FDC003E4-B0B5-4EED-B734-C5E51D2ED859}" destId="{E1917E9A-D680-4ED8-A616-1863F272004D}" srcOrd="1" destOrd="0" presId="urn:microsoft.com/office/officeart/2018/5/layout/IconCircleLabelList"/>
    <dgm:cxn modelId="{1500715D-2A4C-4E08-AAA7-93077BA0C5A6}" type="presParOf" srcId="{FDC003E4-B0B5-4EED-B734-C5E51D2ED859}" destId="{06FBD830-0B28-4A31-87DA-EDDB08F57B00}" srcOrd="2" destOrd="0" presId="urn:microsoft.com/office/officeart/2018/5/layout/IconCircleLabelList"/>
    <dgm:cxn modelId="{63847B68-8505-4648-8D54-095D687B560F}" type="presParOf" srcId="{FDC003E4-B0B5-4EED-B734-C5E51D2ED859}" destId="{6A319D7B-33CF-41D4-B233-33C8E431E6D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E022EF-A0F6-41BD-BE7A-655CB40A4C4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BEDE9D-3BBD-411A-B8D1-0A6D80F86D1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Most NPCNYS members do not have a formal succession plan</a:t>
          </a:r>
        </a:p>
      </dgm:t>
    </dgm:pt>
    <dgm:pt modelId="{BF90FBCF-9F9B-4A83-BE54-6B9A967E4641}" type="parTrans" cxnId="{740EE24B-4E34-47C9-BF3A-5F642D019C83}">
      <dgm:prSet/>
      <dgm:spPr/>
      <dgm:t>
        <a:bodyPr/>
        <a:lstStyle/>
        <a:p>
          <a:endParaRPr lang="en-US"/>
        </a:p>
      </dgm:t>
    </dgm:pt>
    <dgm:pt modelId="{0CEFB07A-9C44-47C4-A27F-45E86D7526EE}" type="sibTrans" cxnId="{740EE24B-4E34-47C9-BF3A-5F642D019C83}">
      <dgm:prSet/>
      <dgm:spPr/>
      <dgm:t>
        <a:bodyPr/>
        <a:lstStyle/>
        <a:p>
          <a:endParaRPr lang="en-US"/>
        </a:p>
      </dgm:t>
    </dgm:pt>
    <dgm:pt modelId="{F12572C4-D25D-4C40-9099-443AC176301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Many were unsure who could step into leadership roles</a:t>
          </a:r>
        </a:p>
      </dgm:t>
    </dgm:pt>
    <dgm:pt modelId="{7873A8D3-A311-49AC-8695-844A0DA9332B}" type="parTrans" cxnId="{10613C1A-2ABE-4126-8DBB-93C98C72D6EA}">
      <dgm:prSet/>
      <dgm:spPr/>
      <dgm:t>
        <a:bodyPr/>
        <a:lstStyle/>
        <a:p>
          <a:endParaRPr lang="en-US"/>
        </a:p>
      </dgm:t>
    </dgm:pt>
    <dgm:pt modelId="{6EA5BFB5-C82F-49B9-B7DA-600EB664105B}" type="sibTrans" cxnId="{10613C1A-2ABE-4126-8DBB-93C98C72D6EA}">
      <dgm:prSet/>
      <dgm:spPr/>
      <dgm:t>
        <a:bodyPr/>
        <a:lstStyle/>
        <a:p>
          <a:endParaRPr lang="en-US"/>
        </a:p>
      </dgm:t>
    </dgm:pt>
    <dgm:pt modelId="{2491944E-B3E3-4171-B069-2666479B9AD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Limited staffing and time are major barriers</a:t>
          </a:r>
        </a:p>
      </dgm:t>
    </dgm:pt>
    <dgm:pt modelId="{57D277B8-9F58-4E7D-8053-6B40F9C77C48}" type="parTrans" cxnId="{7F53FD42-94FC-4B0F-9499-ACC74ABC7CC4}">
      <dgm:prSet/>
      <dgm:spPr/>
      <dgm:t>
        <a:bodyPr/>
        <a:lstStyle/>
        <a:p>
          <a:endParaRPr lang="en-US"/>
        </a:p>
      </dgm:t>
    </dgm:pt>
    <dgm:pt modelId="{C78296D3-643D-4656-8BDC-C2030D8E6007}" type="sibTrans" cxnId="{7F53FD42-94FC-4B0F-9499-ACC74ABC7CC4}">
      <dgm:prSet/>
      <dgm:spPr/>
      <dgm:t>
        <a:bodyPr/>
        <a:lstStyle/>
        <a:p>
          <a:endParaRPr lang="en-US"/>
        </a:p>
      </dgm:t>
    </dgm:pt>
    <dgm:pt modelId="{FFCB5E14-612C-45E2-995F-1F8F922034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Institutional knowledge often resides with one individual</a:t>
          </a:r>
        </a:p>
      </dgm:t>
    </dgm:pt>
    <dgm:pt modelId="{A31D8AF9-411A-4A5E-998D-AB92458332B0}" type="parTrans" cxnId="{CC8D55E6-DFD9-4579-B81F-51227DA805AC}">
      <dgm:prSet/>
      <dgm:spPr/>
      <dgm:t>
        <a:bodyPr/>
        <a:lstStyle/>
        <a:p>
          <a:endParaRPr lang="en-US"/>
        </a:p>
      </dgm:t>
    </dgm:pt>
    <dgm:pt modelId="{DBDF4B12-1CC6-4E13-882B-E12293EBD194}" type="sibTrans" cxnId="{CC8D55E6-DFD9-4579-B81F-51227DA805AC}">
      <dgm:prSet/>
      <dgm:spPr/>
      <dgm:t>
        <a:bodyPr/>
        <a:lstStyle/>
        <a:p>
          <a:endParaRPr lang="en-US"/>
        </a:p>
      </dgm:t>
    </dgm:pt>
    <dgm:pt modelId="{F7BE7341-FAA2-4E63-976D-391327F5408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Many of you recognize the need for proactive planning</a:t>
          </a:r>
        </a:p>
      </dgm:t>
    </dgm:pt>
    <dgm:pt modelId="{1172C3DD-A164-4304-8B95-47DF2FC73252}" type="parTrans" cxnId="{DA0C2AF0-8B7F-4C99-837F-0A8C6DE25C98}">
      <dgm:prSet/>
      <dgm:spPr/>
      <dgm:t>
        <a:bodyPr/>
        <a:lstStyle/>
        <a:p>
          <a:endParaRPr lang="en-US"/>
        </a:p>
      </dgm:t>
    </dgm:pt>
    <dgm:pt modelId="{910FA76D-51B6-4874-AF5C-48F4F101362B}" type="sibTrans" cxnId="{DA0C2AF0-8B7F-4C99-837F-0A8C6DE25C98}">
      <dgm:prSet/>
      <dgm:spPr/>
      <dgm:t>
        <a:bodyPr/>
        <a:lstStyle/>
        <a:p>
          <a:endParaRPr lang="en-US"/>
        </a:p>
      </dgm:t>
    </dgm:pt>
    <dgm:pt modelId="{5835273B-09BC-46A4-A72C-F3375E0E8204}" type="pres">
      <dgm:prSet presAssocID="{D3E022EF-A0F6-41BD-BE7A-655CB40A4C49}" presName="root" presStyleCnt="0">
        <dgm:presLayoutVars>
          <dgm:dir/>
          <dgm:resizeHandles val="exact"/>
        </dgm:presLayoutVars>
      </dgm:prSet>
      <dgm:spPr/>
    </dgm:pt>
    <dgm:pt modelId="{62732FFD-6800-410F-BFAA-74DD3B6C75C1}" type="pres">
      <dgm:prSet presAssocID="{C4BEDE9D-3BBD-411A-B8D1-0A6D80F86D12}" presName="compNode" presStyleCnt="0"/>
      <dgm:spPr/>
    </dgm:pt>
    <dgm:pt modelId="{DE77601C-E585-4103-801C-A1C0918EA988}" type="pres">
      <dgm:prSet presAssocID="{C4BEDE9D-3BBD-411A-B8D1-0A6D80F86D12}" presName="bgRect" presStyleLbl="bgShp" presStyleIdx="0" presStyleCnt="5"/>
      <dgm:spPr/>
    </dgm:pt>
    <dgm:pt modelId="{E73AB7FB-C169-4698-8316-9FC0F64C7011}" type="pres">
      <dgm:prSet presAssocID="{C4BEDE9D-3BBD-411A-B8D1-0A6D80F86D12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A7407906-9285-40EF-8679-3A2C3F9FF7FA}" type="pres">
      <dgm:prSet presAssocID="{C4BEDE9D-3BBD-411A-B8D1-0A6D80F86D12}" presName="spaceRect" presStyleCnt="0"/>
      <dgm:spPr/>
    </dgm:pt>
    <dgm:pt modelId="{3D05B950-66C7-471F-99CB-0E5BF94C07AA}" type="pres">
      <dgm:prSet presAssocID="{C4BEDE9D-3BBD-411A-B8D1-0A6D80F86D12}" presName="parTx" presStyleLbl="revTx" presStyleIdx="0" presStyleCnt="5">
        <dgm:presLayoutVars>
          <dgm:chMax val="0"/>
          <dgm:chPref val="0"/>
        </dgm:presLayoutVars>
      </dgm:prSet>
      <dgm:spPr/>
    </dgm:pt>
    <dgm:pt modelId="{DB830556-3071-4860-97D5-5CBB98293F88}" type="pres">
      <dgm:prSet presAssocID="{0CEFB07A-9C44-47C4-A27F-45E86D7526EE}" presName="sibTrans" presStyleCnt="0"/>
      <dgm:spPr/>
    </dgm:pt>
    <dgm:pt modelId="{10FDEB38-C772-42B1-85B6-F951DC47CD85}" type="pres">
      <dgm:prSet presAssocID="{F12572C4-D25D-4C40-9099-443AC1763011}" presName="compNode" presStyleCnt="0"/>
      <dgm:spPr/>
    </dgm:pt>
    <dgm:pt modelId="{D894C50D-5D32-4EB6-8745-467EBE975BED}" type="pres">
      <dgm:prSet presAssocID="{F12572C4-D25D-4C40-9099-443AC1763011}" presName="bgRect" presStyleLbl="bgShp" presStyleIdx="1" presStyleCnt="5"/>
      <dgm:spPr/>
    </dgm:pt>
    <dgm:pt modelId="{8F2A3B1D-9AA3-4C86-B6A3-04AAD5328A8A}" type="pres">
      <dgm:prSet presAssocID="{F12572C4-D25D-4C40-9099-443AC1763011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7E325D6-D0FC-41D4-B5D0-8E6544B9C80A}" type="pres">
      <dgm:prSet presAssocID="{F12572C4-D25D-4C40-9099-443AC1763011}" presName="spaceRect" presStyleCnt="0"/>
      <dgm:spPr/>
    </dgm:pt>
    <dgm:pt modelId="{639A22AC-A41C-47C3-B188-70466E34442A}" type="pres">
      <dgm:prSet presAssocID="{F12572C4-D25D-4C40-9099-443AC1763011}" presName="parTx" presStyleLbl="revTx" presStyleIdx="1" presStyleCnt="5">
        <dgm:presLayoutVars>
          <dgm:chMax val="0"/>
          <dgm:chPref val="0"/>
        </dgm:presLayoutVars>
      </dgm:prSet>
      <dgm:spPr/>
    </dgm:pt>
    <dgm:pt modelId="{D20E4DDB-D3E8-4C8C-A695-BED32F6B7A72}" type="pres">
      <dgm:prSet presAssocID="{6EA5BFB5-C82F-49B9-B7DA-600EB664105B}" presName="sibTrans" presStyleCnt="0"/>
      <dgm:spPr/>
    </dgm:pt>
    <dgm:pt modelId="{44343C28-3C94-4353-83E9-100821D7107A}" type="pres">
      <dgm:prSet presAssocID="{2491944E-B3E3-4171-B069-2666479B9AD2}" presName="compNode" presStyleCnt="0"/>
      <dgm:spPr/>
    </dgm:pt>
    <dgm:pt modelId="{CB8C6762-E95F-4160-A1BF-FAAEAC1D5867}" type="pres">
      <dgm:prSet presAssocID="{2491944E-B3E3-4171-B069-2666479B9AD2}" presName="bgRect" presStyleLbl="bgShp" presStyleIdx="2" presStyleCnt="5"/>
      <dgm:spPr/>
    </dgm:pt>
    <dgm:pt modelId="{131C6C05-A8A2-4C8F-A087-34BE32B6AB5E}" type="pres">
      <dgm:prSet presAssocID="{2491944E-B3E3-4171-B069-2666479B9AD2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1DF069BE-0157-4E85-A08A-1C01622BBC0E}" type="pres">
      <dgm:prSet presAssocID="{2491944E-B3E3-4171-B069-2666479B9AD2}" presName="spaceRect" presStyleCnt="0"/>
      <dgm:spPr/>
    </dgm:pt>
    <dgm:pt modelId="{16EB711A-4D4C-4867-8ECC-F4F5FA286E2A}" type="pres">
      <dgm:prSet presAssocID="{2491944E-B3E3-4171-B069-2666479B9AD2}" presName="parTx" presStyleLbl="revTx" presStyleIdx="2" presStyleCnt="5">
        <dgm:presLayoutVars>
          <dgm:chMax val="0"/>
          <dgm:chPref val="0"/>
        </dgm:presLayoutVars>
      </dgm:prSet>
      <dgm:spPr/>
    </dgm:pt>
    <dgm:pt modelId="{F182BB80-B581-45BE-A009-D3417F19880F}" type="pres">
      <dgm:prSet presAssocID="{C78296D3-643D-4656-8BDC-C2030D8E6007}" presName="sibTrans" presStyleCnt="0"/>
      <dgm:spPr/>
    </dgm:pt>
    <dgm:pt modelId="{1D5DE360-C9BC-44EB-8D9E-F9D6CFE15DA3}" type="pres">
      <dgm:prSet presAssocID="{FFCB5E14-612C-45E2-995F-1F8F9220344F}" presName="compNode" presStyleCnt="0"/>
      <dgm:spPr/>
    </dgm:pt>
    <dgm:pt modelId="{64947DC9-3F88-4BC7-AD13-BCA30E72D5AF}" type="pres">
      <dgm:prSet presAssocID="{FFCB5E14-612C-45E2-995F-1F8F9220344F}" presName="bgRect" presStyleLbl="bgShp" presStyleIdx="3" presStyleCnt="5"/>
      <dgm:spPr/>
    </dgm:pt>
    <dgm:pt modelId="{EEA25B2B-5763-4B9E-8D8F-B3B2663593BF}" type="pres">
      <dgm:prSet presAssocID="{FFCB5E14-612C-45E2-995F-1F8F9220344F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541D0CD-DBF4-4891-A382-2AE71708F78E}" type="pres">
      <dgm:prSet presAssocID="{FFCB5E14-612C-45E2-995F-1F8F9220344F}" presName="spaceRect" presStyleCnt="0"/>
      <dgm:spPr/>
    </dgm:pt>
    <dgm:pt modelId="{075E3BED-6A34-4A5B-B9A1-C53D6540026E}" type="pres">
      <dgm:prSet presAssocID="{FFCB5E14-612C-45E2-995F-1F8F9220344F}" presName="parTx" presStyleLbl="revTx" presStyleIdx="3" presStyleCnt="5">
        <dgm:presLayoutVars>
          <dgm:chMax val="0"/>
          <dgm:chPref val="0"/>
        </dgm:presLayoutVars>
      </dgm:prSet>
      <dgm:spPr/>
    </dgm:pt>
    <dgm:pt modelId="{08686BD3-B8CB-4126-8BE4-6418D13111DE}" type="pres">
      <dgm:prSet presAssocID="{DBDF4B12-1CC6-4E13-882B-E12293EBD194}" presName="sibTrans" presStyleCnt="0"/>
      <dgm:spPr/>
    </dgm:pt>
    <dgm:pt modelId="{08523E63-3F92-4DE2-8FF8-BEFE0940C915}" type="pres">
      <dgm:prSet presAssocID="{F7BE7341-FAA2-4E63-976D-391327F5408E}" presName="compNode" presStyleCnt="0"/>
      <dgm:spPr/>
    </dgm:pt>
    <dgm:pt modelId="{DA1E58D0-563C-446C-BE6C-D9DF288E3004}" type="pres">
      <dgm:prSet presAssocID="{F7BE7341-FAA2-4E63-976D-391327F5408E}" presName="bgRect" presStyleLbl="bgShp" presStyleIdx="4" presStyleCnt="5"/>
      <dgm:spPr/>
    </dgm:pt>
    <dgm:pt modelId="{9752AD4C-083E-4947-A8EE-DC379ECAD33B}" type="pres">
      <dgm:prSet presAssocID="{F7BE7341-FAA2-4E63-976D-391327F5408E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E0F4840-1159-4449-9918-1294FAFED4F0}" type="pres">
      <dgm:prSet presAssocID="{F7BE7341-FAA2-4E63-976D-391327F5408E}" presName="spaceRect" presStyleCnt="0"/>
      <dgm:spPr/>
    </dgm:pt>
    <dgm:pt modelId="{B23DBF00-8719-466A-8D62-0DABAEB46224}" type="pres">
      <dgm:prSet presAssocID="{F7BE7341-FAA2-4E63-976D-391327F5408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0613C1A-2ABE-4126-8DBB-93C98C72D6EA}" srcId="{D3E022EF-A0F6-41BD-BE7A-655CB40A4C49}" destId="{F12572C4-D25D-4C40-9099-443AC1763011}" srcOrd="1" destOrd="0" parTransId="{7873A8D3-A311-49AC-8695-844A0DA9332B}" sibTransId="{6EA5BFB5-C82F-49B9-B7DA-600EB664105B}"/>
    <dgm:cxn modelId="{6B54D230-FF76-4263-8AB6-72888EED0EA9}" type="presOf" srcId="{FFCB5E14-612C-45E2-995F-1F8F9220344F}" destId="{075E3BED-6A34-4A5B-B9A1-C53D6540026E}" srcOrd="0" destOrd="0" presId="urn:microsoft.com/office/officeart/2018/2/layout/IconVerticalSolidList"/>
    <dgm:cxn modelId="{3F0A5B42-57AA-4625-B3CA-85EDEB6A5BF4}" type="presOf" srcId="{D3E022EF-A0F6-41BD-BE7A-655CB40A4C49}" destId="{5835273B-09BC-46A4-A72C-F3375E0E8204}" srcOrd="0" destOrd="0" presId="urn:microsoft.com/office/officeart/2018/2/layout/IconVerticalSolidList"/>
    <dgm:cxn modelId="{7F53FD42-94FC-4B0F-9499-ACC74ABC7CC4}" srcId="{D3E022EF-A0F6-41BD-BE7A-655CB40A4C49}" destId="{2491944E-B3E3-4171-B069-2666479B9AD2}" srcOrd="2" destOrd="0" parTransId="{57D277B8-9F58-4E7D-8053-6B40F9C77C48}" sibTransId="{C78296D3-643D-4656-8BDC-C2030D8E6007}"/>
    <dgm:cxn modelId="{740EE24B-4E34-47C9-BF3A-5F642D019C83}" srcId="{D3E022EF-A0F6-41BD-BE7A-655CB40A4C49}" destId="{C4BEDE9D-3BBD-411A-B8D1-0A6D80F86D12}" srcOrd="0" destOrd="0" parTransId="{BF90FBCF-9F9B-4A83-BE54-6B9A967E4641}" sibTransId="{0CEFB07A-9C44-47C4-A27F-45E86D7526EE}"/>
    <dgm:cxn modelId="{A75788AC-0EFF-4675-BAD5-10D9C5BC13FB}" type="presOf" srcId="{F12572C4-D25D-4C40-9099-443AC1763011}" destId="{639A22AC-A41C-47C3-B188-70466E34442A}" srcOrd="0" destOrd="0" presId="urn:microsoft.com/office/officeart/2018/2/layout/IconVerticalSolidList"/>
    <dgm:cxn modelId="{2786CEB6-6FC7-4FF0-B502-39F72E8095BD}" type="presOf" srcId="{C4BEDE9D-3BBD-411A-B8D1-0A6D80F86D12}" destId="{3D05B950-66C7-471F-99CB-0E5BF94C07AA}" srcOrd="0" destOrd="0" presId="urn:microsoft.com/office/officeart/2018/2/layout/IconVerticalSolidList"/>
    <dgm:cxn modelId="{E66B80E3-9C6B-4565-B2CE-DB53735D2F02}" type="presOf" srcId="{F7BE7341-FAA2-4E63-976D-391327F5408E}" destId="{B23DBF00-8719-466A-8D62-0DABAEB46224}" srcOrd="0" destOrd="0" presId="urn:microsoft.com/office/officeart/2018/2/layout/IconVerticalSolidList"/>
    <dgm:cxn modelId="{CC8D55E6-DFD9-4579-B81F-51227DA805AC}" srcId="{D3E022EF-A0F6-41BD-BE7A-655CB40A4C49}" destId="{FFCB5E14-612C-45E2-995F-1F8F9220344F}" srcOrd="3" destOrd="0" parTransId="{A31D8AF9-411A-4A5E-998D-AB92458332B0}" sibTransId="{DBDF4B12-1CC6-4E13-882B-E12293EBD194}"/>
    <dgm:cxn modelId="{DA0C2AF0-8B7F-4C99-837F-0A8C6DE25C98}" srcId="{D3E022EF-A0F6-41BD-BE7A-655CB40A4C49}" destId="{F7BE7341-FAA2-4E63-976D-391327F5408E}" srcOrd="4" destOrd="0" parTransId="{1172C3DD-A164-4304-8B95-47DF2FC73252}" sibTransId="{910FA76D-51B6-4874-AF5C-48F4F101362B}"/>
    <dgm:cxn modelId="{003605FC-5748-4226-A5EE-7E35A96930B4}" type="presOf" srcId="{2491944E-B3E3-4171-B069-2666479B9AD2}" destId="{16EB711A-4D4C-4867-8ECC-F4F5FA286E2A}" srcOrd="0" destOrd="0" presId="urn:microsoft.com/office/officeart/2018/2/layout/IconVerticalSolidList"/>
    <dgm:cxn modelId="{E64D399A-DC1B-4FE1-B972-9D774BBC3D8B}" type="presParOf" srcId="{5835273B-09BC-46A4-A72C-F3375E0E8204}" destId="{62732FFD-6800-410F-BFAA-74DD3B6C75C1}" srcOrd="0" destOrd="0" presId="urn:microsoft.com/office/officeart/2018/2/layout/IconVerticalSolidList"/>
    <dgm:cxn modelId="{59E9AB0F-B68B-4301-AFF7-FEE85BB42D23}" type="presParOf" srcId="{62732FFD-6800-410F-BFAA-74DD3B6C75C1}" destId="{DE77601C-E585-4103-801C-A1C0918EA988}" srcOrd="0" destOrd="0" presId="urn:microsoft.com/office/officeart/2018/2/layout/IconVerticalSolidList"/>
    <dgm:cxn modelId="{A4DB3DC3-D7F6-46A0-81EE-074E4A60367A}" type="presParOf" srcId="{62732FFD-6800-410F-BFAA-74DD3B6C75C1}" destId="{E73AB7FB-C169-4698-8316-9FC0F64C7011}" srcOrd="1" destOrd="0" presId="urn:microsoft.com/office/officeart/2018/2/layout/IconVerticalSolidList"/>
    <dgm:cxn modelId="{7D7376E6-3D7F-41E1-ACAB-FB589566BD08}" type="presParOf" srcId="{62732FFD-6800-410F-BFAA-74DD3B6C75C1}" destId="{A7407906-9285-40EF-8679-3A2C3F9FF7FA}" srcOrd="2" destOrd="0" presId="urn:microsoft.com/office/officeart/2018/2/layout/IconVerticalSolidList"/>
    <dgm:cxn modelId="{01E85236-0032-4AA9-97FC-A526A28A3C15}" type="presParOf" srcId="{62732FFD-6800-410F-BFAA-74DD3B6C75C1}" destId="{3D05B950-66C7-471F-99CB-0E5BF94C07AA}" srcOrd="3" destOrd="0" presId="urn:microsoft.com/office/officeart/2018/2/layout/IconVerticalSolidList"/>
    <dgm:cxn modelId="{55270F76-9404-414C-8CE1-48DFC4A19F8A}" type="presParOf" srcId="{5835273B-09BC-46A4-A72C-F3375E0E8204}" destId="{DB830556-3071-4860-97D5-5CBB98293F88}" srcOrd="1" destOrd="0" presId="urn:microsoft.com/office/officeart/2018/2/layout/IconVerticalSolidList"/>
    <dgm:cxn modelId="{861CB031-8C4B-47CE-8699-18F8999E89C4}" type="presParOf" srcId="{5835273B-09BC-46A4-A72C-F3375E0E8204}" destId="{10FDEB38-C772-42B1-85B6-F951DC47CD85}" srcOrd="2" destOrd="0" presId="urn:microsoft.com/office/officeart/2018/2/layout/IconVerticalSolidList"/>
    <dgm:cxn modelId="{61366AA8-F6A4-472C-B42C-FB3778115BA6}" type="presParOf" srcId="{10FDEB38-C772-42B1-85B6-F951DC47CD85}" destId="{D894C50D-5D32-4EB6-8745-467EBE975BED}" srcOrd="0" destOrd="0" presId="urn:microsoft.com/office/officeart/2018/2/layout/IconVerticalSolidList"/>
    <dgm:cxn modelId="{C86330A7-3F1F-4518-8A36-C5B5E6A664B7}" type="presParOf" srcId="{10FDEB38-C772-42B1-85B6-F951DC47CD85}" destId="{8F2A3B1D-9AA3-4C86-B6A3-04AAD5328A8A}" srcOrd="1" destOrd="0" presId="urn:microsoft.com/office/officeart/2018/2/layout/IconVerticalSolidList"/>
    <dgm:cxn modelId="{32963AEF-6949-4B70-B7C5-BD46CD675A4B}" type="presParOf" srcId="{10FDEB38-C772-42B1-85B6-F951DC47CD85}" destId="{97E325D6-D0FC-41D4-B5D0-8E6544B9C80A}" srcOrd="2" destOrd="0" presId="urn:microsoft.com/office/officeart/2018/2/layout/IconVerticalSolidList"/>
    <dgm:cxn modelId="{0FE5E2FB-E802-46C2-AA8B-1983D368EC73}" type="presParOf" srcId="{10FDEB38-C772-42B1-85B6-F951DC47CD85}" destId="{639A22AC-A41C-47C3-B188-70466E34442A}" srcOrd="3" destOrd="0" presId="urn:microsoft.com/office/officeart/2018/2/layout/IconVerticalSolidList"/>
    <dgm:cxn modelId="{A3865252-856B-41EC-8478-303C9F83BCA6}" type="presParOf" srcId="{5835273B-09BC-46A4-A72C-F3375E0E8204}" destId="{D20E4DDB-D3E8-4C8C-A695-BED32F6B7A72}" srcOrd="3" destOrd="0" presId="urn:microsoft.com/office/officeart/2018/2/layout/IconVerticalSolidList"/>
    <dgm:cxn modelId="{E64B129B-519F-4C4C-8D31-820767C8AD8B}" type="presParOf" srcId="{5835273B-09BC-46A4-A72C-F3375E0E8204}" destId="{44343C28-3C94-4353-83E9-100821D7107A}" srcOrd="4" destOrd="0" presId="urn:microsoft.com/office/officeart/2018/2/layout/IconVerticalSolidList"/>
    <dgm:cxn modelId="{C71C58F5-C986-40C6-A284-AE2AF1CEB84D}" type="presParOf" srcId="{44343C28-3C94-4353-83E9-100821D7107A}" destId="{CB8C6762-E95F-4160-A1BF-FAAEAC1D5867}" srcOrd="0" destOrd="0" presId="urn:microsoft.com/office/officeart/2018/2/layout/IconVerticalSolidList"/>
    <dgm:cxn modelId="{087462EC-F55A-4FF8-BAC2-5359D7C89DA5}" type="presParOf" srcId="{44343C28-3C94-4353-83E9-100821D7107A}" destId="{131C6C05-A8A2-4C8F-A087-34BE32B6AB5E}" srcOrd="1" destOrd="0" presId="urn:microsoft.com/office/officeart/2018/2/layout/IconVerticalSolidList"/>
    <dgm:cxn modelId="{6F1C7C32-F6C0-46CF-B640-BCB72F286C80}" type="presParOf" srcId="{44343C28-3C94-4353-83E9-100821D7107A}" destId="{1DF069BE-0157-4E85-A08A-1C01622BBC0E}" srcOrd="2" destOrd="0" presId="urn:microsoft.com/office/officeart/2018/2/layout/IconVerticalSolidList"/>
    <dgm:cxn modelId="{EB55F0C3-F7A4-44FC-AB5B-4F9BD5337A4B}" type="presParOf" srcId="{44343C28-3C94-4353-83E9-100821D7107A}" destId="{16EB711A-4D4C-4867-8ECC-F4F5FA286E2A}" srcOrd="3" destOrd="0" presId="urn:microsoft.com/office/officeart/2018/2/layout/IconVerticalSolidList"/>
    <dgm:cxn modelId="{9F9E81CC-16DA-4482-9FD3-8EC8D522C100}" type="presParOf" srcId="{5835273B-09BC-46A4-A72C-F3375E0E8204}" destId="{F182BB80-B581-45BE-A009-D3417F19880F}" srcOrd="5" destOrd="0" presId="urn:microsoft.com/office/officeart/2018/2/layout/IconVerticalSolidList"/>
    <dgm:cxn modelId="{899B7176-7793-4E5D-8DDA-AD50A8EDFD0F}" type="presParOf" srcId="{5835273B-09BC-46A4-A72C-F3375E0E8204}" destId="{1D5DE360-C9BC-44EB-8D9E-F9D6CFE15DA3}" srcOrd="6" destOrd="0" presId="urn:microsoft.com/office/officeart/2018/2/layout/IconVerticalSolidList"/>
    <dgm:cxn modelId="{4B0EDF81-1480-44AB-8C47-4E576A9448B6}" type="presParOf" srcId="{1D5DE360-C9BC-44EB-8D9E-F9D6CFE15DA3}" destId="{64947DC9-3F88-4BC7-AD13-BCA30E72D5AF}" srcOrd="0" destOrd="0" presId="urn:microsoft.com/office/officeart/2018/2/layout/IconVerticalSolidList"/>
    <dgm:cxn modelId="{FA92C8F4-E3A3-47CE-B470-39C036B0D66A}" type="presParOf" srcId="{1D5DE360-C9BC-44EB-8D9E-F9D6CFE15DA3}" destId="{EEA25B2B-5763-4B9E-8D8F-B3B2663593BF}" srcOrd="1" destOrd="0" presId="urn:microsoft.com/office/officeart/2018/2/layout/IconVerticalSolidList"/>
    <dgm:cxn modelId="{0C088612-8DE3-4E3D-B0A3-14931073699F}" type="presParOf" srcId="{1D5DE360-C9BC-44EB-8D9E-F9D6CFE15DA3}" destId="{F541D0CD-DBF4-4891-A382-2AE71708F78E}" srcOrd="2" destOrd="0" presId="urn:microsoft.com/office/officeart/2018/2/layout/IconVerticalSolidList"/>
    <dgm:cxn modelId="{300E39B4-EA57-4F9B-9A4D-AB04199D96AB}" type="presParOf" srcId="{1D5DE360-C9BC-44EB-8D9E-F9D6CFE15DA3}" destId="{075E3BED-6A34-4A5B-B9A1-C53D6540026E}" srcOrd="3" destOrd="0" presId="urn:microsoft.com/office/officeart/2018/2/layout/IconVerticalSolidList"/>
    <dgm:cxn modelId="{03BFAFCB-F29A-46BC-AAB5-7B540F77B2F5}" type="presParOf" srcId="{5835273B-09BC-46A4-A72C-F3375E0E8204}" destId="{08686BD3-B8CB-4126-8BE4-6418D13111DE}" srcOrd="7" destOrd="0" presId="urn:microsoft.com/office/officeart/2018/2/layout/IconVerticalSolidList"/>
    <dgm:cxn modelId="{2832FD1A-C103-455F-93DF-08CE129BB99E}" type="presParOf" srcId="{5835273B-09BC-46A4-A72C-F3375E0E8204}" destId="{08523E63-3F92-4DE2-8FF8-BEFE0940C915}" srcOrd="8" destOrd="0" presId="urn:microsoft.com/office/officeart/2018/2/layout/IconVerticalSolidList"/>
    <dgm:cxn modelId="{C7ADCB3F-04A2-4E66-BD98-5D8B34420B45}" type="presParOf" srcId="{08523E63-3F92-4DE2-8FF8-BEFE0940C915}" destId="{DA1E58D0-563C-446C-BE6C-D9DF288E3004}" srcOrd="0" destOrd="0" presId="urn:microsoft.com/office/officeart/2018/2/layout/IconVerticalSolidList"/>
    <dgm:cxn modelId="{D9023967-0969-4C45-8459-B04320951006}" type="presParOf" srcId="{08523E63-3F92-4DE2-8FF8-BEFE0940C915}" destId="{9752AD4C-083E-4947-A8EE-DC379ECAD33B}" srcOrd="1" destOrd="0" presId="urn:microsoft.com/office/officeart/2018/2/layout/IconVerticalSolidList"/>
    <dgm:cxn modelId="{E04A791A-E7AA-48D1-9384-3078B59B7D7F}" type="presParOf" srcId="{08523E63-3F92-4DE2-8FF8-BEFE0940C915}" destId="{1E0F4840-1159-4449-9918-1294FAFED4F0}" srcOrd="2" destOrd="0" presId="urn:microsoft.com/office/officeart/2018/2/layout/IconVerticalSolidList"/>
    <dgm:cxn modelId="{E24F3BDA-CEF1-42EE-B6C3-67F0CEFE0955}" type="presParOf" srcId="{08523E63-3F92-4DE2-8FF8-BEFE0940C915}" destId="{B23DBF00-8719-466A-8D62-0DABAEB4622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FA0783-E9E0-4544-95B0-D9C3B8242EF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BC3DAE6-C9F7-4F0E-B951-50F66D3893BD}">
      <dgm:prSet/>
      <dgm:spPr/>
      <dgm:t>
        <a:bodyPr/>
        <a:lstStyle/>
        <a:p>
          <a:r>
            <a:rPr lang="en-US"/>
            <a:t>Emergency Planning focuses on immediate continuity and crisis response</a:t>
          </a:r>
        </a:p>
      </dgm:t>
    </dgm:pt>
    <dgm:pt modelId="{F724EF74-2F8C-4578-8BCC-C50CBE0D6F80}" type="parTrans" cxnId="{12846D05-1A43-4A93-A1D3-F319ECBB56A6}">
      <dgm:prSet/>
      <dgm:spPr/>
      <dgm:t>
        <a:bodyPr/>
        <a:lstStyle/>
        <a:p>
          <a:endParaRPr lang="en-US"/>
        </a:p>
      </dgm:t>
    </dgm:pt>
    <dgm:pt modelId="{31433C54-71C4-4B9A-85F0-5397F0AC9208}" type="sibTrans" cxnId="{12846D05-1A43-4A93-A1D3-F319ECBB56A6}">
      <dgm:prSet/>
      <dgm:spPr/>
      <dgm:t>
        <a:bodyPr/>
        <a:lstStyle/>
        <a:p>
          <a:endParaRPr lang="en-US"/>
        </a:p>
      </dgm:t>
    </dgm:pt>
    <dgm:pt modelId="{16E0B8A4-D886-4D9B-910C-09603F419275}">
      <dgm:prSet/>
      <dgm:spPr/>
      <dgm:t>
        <a:bodyPr/>
        <a:lstStyle/>
        <a:p>
          <a:r>
            <a:rPr lang="en-US"/>
            <a:t>Long-Term Planning focuses on leadership development and sustainability</a:t>
          </a:r>
        </a:p>
      </dgm:t>
    </dgm:pt>
    <dgm:pt modelId="{FBAC3400-340D-4944-A72C-5BF1D9225251}" type="parTrans" cxnId="{A439D6AF-E60E-44FD-BB94-F95E8C85C88E}">
      <dgm:prSet/>
      <dgm:spPr/>
      <dgm:t>
        <a:bodyPr/>
        <a:lstStyle/>
        <a:p>
          <a:endParaRPr lang="en-US"/>
        </a:p>
      </dgm:t>
    </dgm:pt>
    <dgm:pt modelId="{81D3A8DE-BD1D-469E-9A4F-4FE7E20ED7F6}" type="sibTrans" cxnId="{A439D6AF-E60E-44FD-BB94-F95E8C85C88E}">
      <dgm:prSet/>
      <dgm:spPr/>
      <dgm:t>
        <a:bodyPr/>
        <a:lstStyle/>
        <a:p>
          <a:endParaRPr lang="en-US"/>
        </a:p>
      </dgm:t>
    </dgm:pt>
    <dgm:pt modelId="{09FCB429-E893-4BDD-A046-46A2A9E0668B}">
      <dgm:prSet/>
      <dgm:spPr/>
      <dgm:t>
        <a:bodyPr/>
        <a:lstStyle/>
        <a:p>
          <a:r>
            <a:rPr lang="en-US"/>
            <a:t>Both approaches are necessary for organizational resilience</a:t>
          </a:r>
        </a:p>
      </dgm:t>
    </dgm:pt>
    <dgm:pt modelId="{FAD0B614-6D50-4D11-A24D-91F8324A6B5C}" type="parTrans" cxnId="{1ACE37D2-7BC1-4DF8-AC8C-C45059CC36B6}">
      <dgm:prSet/>
      <dgm:spPr/>
      <dgm:t>
        <a:bodyPr/>
        <a:lstStyle/>
        <a:p>
          <a:endParaRPr lang="en-US"/>
        </a:p>
      </dgm:t>
    </dgm:pt>
    <dgm:pt modelId="{E7C09562-1718-4728-B297-D480C38278F4}" type="sibTrans" cxnId="{1ACE37D2-7BC1-4DF8-AC8C-C45059CC36B6}">
      <dgm:prSet/>
      <dgm:spPr/>
      <dgm:t>
        <a:bodyPr/>
        <a:lstStyle/>
        <a:p>
          <a:endParaRPr lang="en-US"/>
        </a:p>
      </dgm:t>
    </dgm:pt>
    <dgm:pt modelId="{047CA99B-ACEF-4F54-832A-11670BB27AFF}">
      <dgm:prSet/>
      <dgm:spPr/>
      <dgm:t>
        <a:bodyPr/>
        <a:lstStyle/>
        <a:p>
          <a:r>
            <a:rPr lang="en-US"/>
            <a:t>Organizations should prepare for both planned and unexpected transitions</a:t>
          </a:r>
        </a:p>
      </dgm:t>
    </dgm:pt>
    <dgm:pt modelId="{28FF700E-5BF1-4C5D-A849-3435257AA471}" type="parTrans" cxnId="{09E40C75-DB04-4F83-85D4-BDBB2A4AFC93}">
      <dgm:prSet/>
      <dgm:spPr/>
      <dgm:t>
        <a:bodyPr/>
        <a:lstStyle/>
        <a:p>
          <a:endParaRPr lang="en-US"/>
        </a:p>
      </dgm:t>
    </dgm:pt>
    <dgm:pt modelId="{5641A956-EC5F-4A9A-9804-F913BAB34346}" type="sibTrans" cxnId="{09E40C75-DB04-4F83-85D4-BDBB2A4AFC93}">
      <dgm:prSet/>
      <dgm:spPr/>
      <dgm:t>
        <a:bodyPr/>
        <a:lstStyle/>
        <a:p>
          <a:endParaRPr lang="en-US"/>
        </a:p>
      </dgm:t>
    </dgm:pt>
    <dgm:pt modelId="{7DEB5C9D-B423-4EC9-8C1B-F2A402DF5C7E}" type="pres">
      <dgm:prSet presAssocID="{BBFA0783-E9E0-4544-95B0-D9C3B8242EFA}" presName="linear" presStyleCnt="0">
        <dgm:presLayoutVars>
          <dgm:animLvl val="lvl"/>
          <dgm:resizeHandles val="exact"/>
        </dgm:presLayoutVars>
      </dgm:prSet>
      <dgm:spPr/>
    </dgm:pt>
    <dgm:pt modelId="{B4429DFF-F57B-456B-A0B2-BBA5CC72FC10}" type="pres">
      <dgm:prSet presAssocID="{CBC3DAE6-C9F7-4F0E-B951-50F66D3893B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CEC3EBD-0B4E-494E-B3FE-461732F61D2A}" type="pres">
      <dgm:prSet presAssocID="{31433C54-71C4-4B9A-85F0-5397F0AC9208}" presName="spacer" presStyleCnt="0"/>
      <dgm:spPr/>
    </dgm:pt>
    <dgm:pt modelId="{312F2A10-AA10-4B73-98C4-15FD3B163566}" type="pres">
      <dgm:prSet presAssocID="{16E0B8A4-D886-4D9B-910C-09603F41927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B9F6A03-1F13-454C-BB5A-BD81063CA133}" type="pres">
      <dgm:prSet presAssocID="{81D3A8DE-BD1D-469E-9A4F-4FE7E20ED7F6}" presName="spacer" presStyleCnt="0"/>
      <dgm:spPr/>
    </dgm:pt>
    <dgm:pt modelId="{1CFC96B8-B47D-4DD5-9A54-2DDA42F6CBC8}" type="pres">
      <dgm:prSet presAssocID="{09FCB429-E893-4BDD-A046-46A2A9E0668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491BCCA-C4A6-4870-A66B-9591ACD2CD38}" type="pres">
      <dgm:prSet presAssocID="{E7C09562-1718-4728-B297-D480C38278F4}" presName="spacer" presStyleCnt="0"/>
      <dgm:spPr/>
    </dgm:pt>
    <dgm:pt modelId="{95473C0B-2ABA-44DE-B0F2-5A4B6E8F464F}" type="pres">
      <dgm:prSet presAssocID="{047CA99B-ACEF-4F54-832A-11670BB27AF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2846D05-1A43-4A93-A1D3-F319ECBB56A6}" srcId="{BBFA0783-E9E0-4544-95B0-D9C3B8242EFA}" destId="{CBC3DAE6-C9F7-4F0E-B951-50F66D3893BD}" srcOrd="0" destOrd="0" parTransId="{F724EF74-2F8C-4578-8BCC-C50CBE0D6F80}" sibTransId="{31433C54-71C4-4B9A-85F0-5397F0AC9208}"/>
    <dgm:cxn modelId="{928A340D-E7BE-4B94-9F2D-1D41281A1E72}" type="presOf" srcId="{047CA99B-ACEF-4F54-832A-11670BB27AFF}" destId="{95473C0B-2ABA-44DE-B0F2-5A4B6E8F464F}" srcOrd="0" destOrd="0" presId="urn:microsoft.com/office/officeart/2005/8/layout/vList2"/>
    <dgm:cxn modelId="{5B4C483B-3860-48A2-ACF3-0CA87B9B46B2}" type="presOf" srcId="{09FCB429-E893-4BDD-A046-46A2A9E0668B}" destId="{1CFC96B8-B47D-4DD5-9A54-2DDA42F6CBC8}" srcOrd="0" destOrd="0" presId="urn:microsoft.com/office/officeart/2005/8/layout/vList2"/>
    <dgm:cxn modelId="{5E35B23E-D878-4AC8-9857-C5017782B11F}" type="presOf" srcId="{BBFA0783-E9E0-4544-95B0-D9C3B8242EFA}" destId="{7DEB5C9D-B423-4EC9-8C1B-F2A402DF5C7E}" srcOrd="0" destOrd="0" presId="urn:microsoft.com/office/officeart/2005/8/layout/vList2"/>
    <dgm:cxn modelId="{E32ED06D-78DB-4F1B-AD9B-D47DF857BC3F}" type="presOf" srcId="{CBC3DAE6-C9F7-4F0E-B951-50F66D3893BD}" destId="{B4429DFF-F57B-456B-A0B2-BBA5CC72FC10}" srcOrd="0" destOrd="0" presId="urn:microsoft.com/office/officeart/2005/8/layout/vList2"/>
    <dgm:cxn modelId="{09E40C75-DB04-4F83-85D4-BDBB2A4AFC93}" srcId="{BBFA0783-E9E0-4544-95B0-D9C3B8242EFA}" destId="{047CA99B-ACEF-4F54-832A-11670BB27AFF}" srcOrd="3" destOrd="0" parTransId="{28FF700E-5BF1-4C5D-A849-3435257AA471}" sibTransId="{5641A956-EC5F-4A9A-9804-F913BAB34346}"/>
    <dgm:cxn modelId="{85D8F057-F9F1-4ED8-9184-B15B25B51EBD}" type="presOf" srcId="{16E0B8A4-D886-4D9B-910C-09603F419275}" destId="{312F2A10-AA10-4B73-98C4-15FD3B163566}" srcOrd="0" destOrd="0" presId="urn:microsoft.com/office/officeart/2005/8/layout/vList2"/>
    <dgm:cxn modelId="{A439D6AF-E60E-44FD-BB94-F95E8C85C88E}" srcId="{BBFA0783-E9E0-4544-95B0-D9C3B8242EFA}" destId="{16E0B8A4-D886-4D9B-910C-09603F419275}" srcOrd="1" destOrd="0" parTransId="{FBAC3400-340D-4944-A72C-5BF1D9225251}" sibTransId="{81D3A8DE-BD1D-469E-9A4F-4FE7E20ED7F6}"/>
    <dgm:cxn modelId="{1ACE37D2-7BC1-4DF8-AC8C-C45059CC36B6}" srcId="{BBFA0783-E9E0-4544-95B0-D9C3B8242EFA}" destId="{09FCB429-E893-4BDD-A046-46A2A9E0668B}" srcOrd="2" destOrd="0" parTransId="{FAD0B614-6D50-4D11-A24D-91F8324A6B5C}" sibTransId="{E7C09562-1718-4728-B297-D480C38278F4}"/>
    <dgm:cxn modelId="{2C2A2800-8F05-459A-94A4-DD05CAD1A1A7}" type="presParOf" srcId="{7DEB5C9D-B423-4EC9-8C1B-F2A402DF5C7E}" destId="{B4429DFF-F57B-456B-A0B2-BBA5CC72FC10}" srcOrd="0" destOrd="0" presId="urn:microsoft.com/office/officeart/2005/8/layout/vList2"/>
    <dgm:cxn modelId="{7431A5FA-37D2-4BE6-BA5A-1A823B478005}" type="presParOf" srcId="{7DEB5C9D-B423-4EC9-8C1B-F2A402DF5C7E}" destId="{5CEC3EBD-0B4E-494E-B3FE-461732F61D2A}" srcOrd="1" destOrd="0" presId="urn:microsoft.com/office/officeart/2005/8/layout/vList2"/>
    <dgm:cxn modelId="{92BA8F60-3BB7-4254-A1A9-6D52726FCE0B}" type="presParOf" srcId="{7DEB5C9D-B423-4EC9-8C1B-F2A402DF5C7E}" destId="{312F2A10-AA10-4B73-98C4-15FD3B163566}" srcOrd="2" destOrd="0" presId="urn:microsoft.com/office/officeart/2005/8/layout/vList2"/>
    <dgm:cxn modelId="{CF20C9DD-F6BF-4330-BF50-4B9FD5A328B7}" type="presParOf" srcId="{7DEB5C9D-B423-4EC9-8C1B-F2A402DF5C7E}" destId="{5B9F6A03-1F13-454C-BB5A-BD81063CA133}" srcOrd="3" destOrd="0" presId="urn:microsoft.com/office/officeart/2005/8/layout/vList2"/>
    <dgm:cxn modelId="{6825656F-87CF-4EE5-9273-D88B0506B51F}" type="presParOf" srcId="{7DEB5C9D-B423-4EC9-8C1B-F2A402DF5C7E}" destId="{1CFC96B8-B47D-4DD5-9A54-2DDA42F6CBC8}" srcOrd="4" destOrd="0" presId="urn:microsoft.com/office/officeart/2005/8/layout/vList2"/>
    <dgm:cxn modelId="{4CCB3108-D62B-4BAA-B811-0B896DC07612}" type="presParOf" srcId="{7DEB5C9D-B423-4EC9-8C1B-F2A402DF5C7E}" destId="{7491BCCA-C4A6-4870-A66B-9591ACD2CD38}" srcOrd="5" destOrd="0" presId="urn:microsoft.com/office/officeart/2005/8/layout/vList2"/>
    <dgm:cxn modelId="{536641E9-4EED-48FE-8B54-F60882142958}" type="presParOf" srcId="{7DEB5C9D-B423-4EC9-8C1B-F2A402DF5C7E}" destId="{95473C0B-2ABA-44DE-B0F2-5A4B6E8F464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663994-D8BF-473C-8D3A-2EE90D822CA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22657CE-777D-4284-B063-ECD2D1B0A669}">
      <dgm:prSet/>
      <dgm:spPr/>
      <dgm:t>
        <a:bodyPr/>
        <a:lstStyle/>
        <a:p>
          <a:r>
            <a:rPr lang="en-US"/>
            <a:t>Identify interim leadership before a crisis occurs</a:t>
          </a:r>
        </a:p>
      </dgm:t>
    </dgm:pt>
    <dgm:pt modelId="{FFB5FE13-3267-4B1D-8575-9600FAD3EF75}" type="parTrans" cxnId="{E0A3E182-B8BC-4EFD-9416-D741BAF7A3A6}">
      <dgm:prSet/>
      <dgm:spPr/>
      <dgm:t>
        <a:bodyPr/>
        <a:lstStyle/>
        <a:p>
          <a:endParaRPr lang="en-US"/>
        </a:p>
      </dgm:t>
    </dgm:pt>
    <dgm:pt modelId="{AEAC46AF-75DB-49D7-87A6-1566E05EB6FD}" type="sibTrans" cxnId="{E0A3E182-B8BC-4EFD-9416-D741BAF7A3A6}">
      <dgm:prSet/>
      <dgm:spPr/>
      <dgm:t>
        <a:bodyPr/>
        <a:lstStyle/>
        <a:p>
          <a:endParaRPr lang="en-US"/>
        </a:p>
      </dgm:t>
    </dgm:pt>
    <dgm:pt modelId="{7DE37298-65EB-48C0-9AA8-D7327EA7AAFB}">
      <dgm:prSet/>
      <dgm:spPr/>
      <dgm:t>
        <a:bodyPr/>
        <a:lstStyle/>
        <a:p>
          <a:r>
            <a:rPr lang="en-US"/>
            <a:t>Centralize passwords, records, and critical documents</a:t>
          </a:r>
        </a:p>
      </dgm:t>
    </dgm:pt>
    <dgm:pt modelId="{6023E2DE-F462-41C9-AB73-7187B17D2595}" type="parTrans" cxnId="{10630EDA-F72A-4F66-AFB0-AC8BE8B44E7A}">
      <dgm:prSet/>
      <dgm:spPr/>
      <dgm:t>
        <a:bodyPr/>
        <a:lstStyle/>
        <a:p>
          <a:endParaRPr lang="en-US"/>
        </a:p>
      </dgm:t>
    </dgm:pt>
    <dgm:pt modelId="{538AC5CC-D3AD-4E5D-8E16-9552107C8DFA}" type="sibTrans" cxnId="{10630EDA-F72A-4F66-AFB0-AC8BE8B44E7A}">
      <dgm:prSet/>
      <dgm:spPr/>
      <dgm:t>
        <a:bodyPr/>
        <a:lstStyle/>
        <a:p>
          <a:endParaRPr lang="en-US"/>
        </a:p>
      </dgm:t>
    </dgm:pt>
    <dgm:pt modelId="{EF08DA3F-B309-4CE9-857B-12A1CEF73A4F}">
      <dgm:prSet/>
      <dgm:spPr/>
      <dgm:t>
        <a:bodyPr/>
        <a:lstStyle/>
        <a:p>
          <a:r>
            <a:rPr lang="en-US"/>
            <a:t>Develop communication templates and stakeholder plans</a:t>
          </a:r>
        </a:p>
      </dgm:t>
    </dgm:pt>
    <dgm:pt modelId="{D9515A54-9DCD-4A7B-A80D-657101269FEA}" type="parTrans" cxnId="{1EE8ADBD-F781-499B-883C-816C26DF81EC}">
      <dgm:prSet/>
      <dgm:spPr/>
      <dgm:t>
        <a:bodyPr/>
        <a:lstStyle/>
        <a:p>
          <a:endParaRPr lang="en-US"/>
        </a:p>
      </dgm:t>
    </dgm:pt>
    <dgm:pt modelId="{EE77DC42-CED3-4A67-854A-F67973E976EB}" type="sibTrans" cxnId="{1EE8ADBD-F781-499B-883C-816C26DF81EC}">
      <dgm:prSet/>
      <dgm:spPr/>
      <dgm:t>
        <a:bodyPr/>
        <a:lstStyle/>
        <a:p>
          <a:endParaRPr lang="en-US"/>
        </a:p>
      </dgm:t>
    </dgm:pt>
    <dgm:pt modelId="{F4387973-325A-49AE-8167-F5C4A98DC9AE}">
      <dgm:prSet/>
      <dgm:spPr/>
      <dgm:t>
        <a:bodyPr/>
        <a:lstStyle/>
        <a:p>
          <a:r>
            <a:rPr lang="en-US"/>
            <a:t>Cross-train staff to reduce operational risk</a:t>
          </a:r>
        </a:p>
      </dgm:t>
    </dgm:pt>
    <dgm:pt modelId="{E1980FA2-E3D8-4367-9ECB-1A1B2DCF125D}" type="parTrans" cxnId="{164D2F2F-95D6-423F-87D9-36755D5CE715}">
      <dgm:prSet/>
      <dgm:spPr/>
      <dgm:t>
        <a:bodyPr/>
        <a:lstStyle/>
        <a:p>
          <a:endParaRPr lang="en-US"/>
        </a:p>
      </dgm:t>
    </dgm:pt>
    <dgm:pt modelId="{FEAEDC9C-AA9E-47C8-858B-35C1D00FE39D}" type="sibTrans" cxnId="{164D2F2F-95D6-423F-87D9-36755D5CE715}">
      <dgm:prSet/>
      <dgm:spPr/>
      <dgm:t>
        <a:bodyPr/>
        <a:lstStyle/>
        <a:p>
          <a:endParaRPr lang="en-US"/>
        </a:p>
      </dgm:t>
    </dgm:pt>
    <dgm:pt modelId="{E940C88D-CEE1-477B-A0CE-6B27F42A3516}">
      <dgm:prSet/>
      <dgm:spPr/>
      <dgm:t>
        <a:bodyPr/>
        <a:lstStyle/>
        <a:p>
          <a:r>
            <a:rPr lang="en-US"/>
            <a:t>Create clear first 24–72 hour response procedures</a:t>
          </a:r>
        </a:p>
      </dgm:t>
    </dgm:pt>
    <dgm:pt modelId="{3D42FAB4-6EF1-448A-8A35-39F705FDA001}" type="parTrans" cxnId="{4288568F-4DA3-4876-9979-7DB8389CC71D}">
      <dgm:prSet/>
      <dgm:spPr/>
      <dgm:t>
        <a:bodyPr/>
        <a:lstStyle/>
        <a:p>
          <a:endParaRPr lang="en-US"/>
        </a:p>
      </dgm:t>
    </dgm:pt>
    <dgm:pt modelId="{4641964E-D0AD-4343-9266-AA836846F086}" type="sibTrans" cxnId="{4288568F-4DA3-4876-9979-7DB8389CC71D}">
      <dgm:prSet/>
      <dgm:spPr/>
      <dgm:t>
        <a:bodyPr/>
        <a:lstStyle/>
        <a:p>
          <a:endParaRPr lang="en-US"/>
        </a:p>
      </dgm:t>
    </dgm:pt>
    <dgm:pt modelId="{BFA954B1-7ACD-479E-87D3-E62026D9CE33}" type="pres">
      <dgm:prSet presAssocID="{DA663994-D8BF-473C-8D3A-2EE90D822CA4}" presName="root" presStyleCnt="0">
        <dgm:presLayoutVars>
          <dgm:dir/>
          <dgm:resizeHandles val="exact"/>
        </dgm:presLayoutVars>
      </dgm:prSet>
      <dgm:spPr/>
    </dgm:pt>
    <dgm:pt modelId="{4A6B9F92-E2FA-48A3-9036-6F7E8163364C}" type="pres">
      <dgm:prSet presAssocID="{DA663994-D8BF-473C-8D3A-2EE90D822CA4}" presName="container" presStyleCnt="0">
        <dgm:presLayoutVars>
          <dgm:dir/>
          <dgm:resizeHandles val="exact"/>
        </dgm:presLayoutVars>
      </dgm:prSet>
      <dgm:spPr/>
    </dgm:pt>
    <dgm:pt modelId="{CAEBB977-BDA6-4A7B-9C11-CABFED07FDD3}" type="pres">
      <dgm:prSet presAssocID="{322657CE-777D-4284-B063-ECD2D1B0A669}" presName="compNode" presStyleCnt="0"/>
      <dgm:spPr/>
    </dgm:pt>
    <dgm:pt modelId="{1C6C12F0-F6DC-4DE6-89CA-1802145D1293}" type="pres">
      <dgm:prSet presAssocID="{322657CE-777D-4284-B063-ECD2D1B0A669}" presName="iconBgRect" presStyleLbl="bgShp" presStyleIdx="0" presStyleCnt="5"/>
      <dgm:spPr/>
    </dgm:pt>
    <dgm:pt modelId="{130DC6CB-6E7C-45E3-ADA7-D9DB886AB0C3}" type="pres">
      <dgm:prSet presAssocID="{322657CE-777D-4284-B063-ECD2D1B0A669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9BEB739-B47F-4640-AEF3-6873D4E89EB5}" type="pres">
      <dgm:prSet presAssocID="{322657CE-777D-4284-B063-ECD2D1B0A669}" presName="spaceRect" presStyleCnt="0"/>
      <dgm:spPr/>
    </dgm:pt>
    <dgm:pt modelId="{5800EAD7-F821-4277-93F9-F0CB46E9F0CA}" type="pres">
      <dgm:prSet presAssocID="{322657CE-777D-4284-B063-ECD2D1B0A669}" presName="textRect" presStyleLbl="revTx" presStyleIdx="0" presStyleCnt="5">
        <dgm:presLayoutVars>
          <dgm:chMax val="1"/>
          <dgm:chPref val="1"/>
        </dgm:presLayoutVars>
      </dgm:prSet>
      <dgm:spPr/>
    </dgm:pt>
    <dgm:pt modelId="{49486E99-3667-42BD-9327-518A79382272}" type="pres">
      <dgm:prSet presAssocID="{AEAC46AF-75DB-49D7-87A6-1566E05EB6FD}" presName="sibTrans" presStyleLbl="sibTrans2D1" presStyleIdx="0" presStyleCnt="0"/>
      <dgm:spPr/>
    </dgm:pt>
    <dgm:pt modelId="{FBAE50D8-B151-480F-A4E1-CB5F900BE44A}" type="pres">
      <dgm:prSet presAssocID="{7DE37298-65EB-48C0-9AA8-D7327EA7AAFB}" presName="compNode" presStyleCnt="0"/>
      <dgm:spPr/>
    </dgm:pt>
    <dgm:pt modelId="{53D9E1C0-CA9A-4671-85F7-E3B34FFB0B9E}" type="pres">
      <dgm:prSet presAssocID="{7DE37298-65EB-48C0-9AA8-D7327EA7AAFB}" presName="iconBgRect" presStyleLbl="bgShp" presStyleIdx="1" presStyleCnt="5"/>
      <dgm:spPr/>
    </dgm:pt>
    <dgm:pt modelId="{090F285D-1304-4842-BE84-2ABE0D947018}" type="pres">
      <dgm:prSet presAssocID="{7DE37298-65EB-48C0-9AA8-D7327EA7AAFB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E41EF2A1-A95C-4B9D-92EF-C9F0F3365168}" type="pres">
      <dgm:prSet presAssocID="{7DE37298-65EB-48C0-9AA8-D7327EA7AAFB}" presName="spaceRect" presStyleCnt="0"/>
      <dgm:spPr/>
    </dgm:pt>
    <dgm:pt modelId="{CB861445-731A-4486-A16E-C2B074A343C6}" type="pres">
      <dgm:prSet presAssocID="{7DE37298-65EB-48C0-9AA8-D7327EA7AAFB}" presName="textRect" presStyleLbl="revTx" presStyleIdx="1" presStyleCnt="5">
        <dgm:presLayoutVars>
          <dgm:chMax val="1"/>
          <dgm:chPref val="1"/>
        </dgm:presLayoutVars>
      </dgm:prSet>
      <dgm:spPr/>
    </dgm:pt>
    <dgm:pt modelId="{10F0AC77-336F-442B-A05E-C4DE452122F7}" type="pres">
      <dgm:prSet presAssocID="{538AC5CC-D3AD-4E5D-8E16-9552107C8DFA}" presName="sibTrans" presStyleLbl="sibTrans2D1" presStyleIdx="0" presStyleCnt="0"/>
      <dgm:spPr/>
    </dgm:pt>
    <dgm:pt modelId="{C872F4E1-A823-494B-9CCD-81B50BDC3E76}" type="pres">
      <dgm:prSet presAssocID="{EF08DA3F-B309-4CE9-857B-12A1CEF73A4F}" presName="compNode" presStyleCnt="0"/>
      <dgm:spPr/>
    </dgm:pt>
    <dgm:pt modelId="{A34AA5B0-3199-46F7-BA20-67FCECC9A627}" type="pres">
      <dgm:prSet presAssocID="{EF08DA3F-B309-4CE9-857B-12A1CEF73A4F}" presName="iconBgRect" presStyleLbl="bgShp" presStyleIdx="2" presStyleCnt="5"/>
      <dgm:spPr/>
    </dgm:pt>
    <dgm:pt modelId="{ECECF664-446D-4F72-8EB2-9FE2E9BAB121}" type="pres">
      <dgm:prSet presAssocID="{EF08DA3F-B309-4CE9-857B-12A1CEF73A4F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7B14B2F-C7CB-47B1-A7F9-089FEA59EFD8}" type="pres">
      <dgm:prSet presAssocID="{EF08DA3F-B309-4CE9-857B-12A1CEF73A4F}" presName="spaceRect" presStyleCnt="0"/>
      <dgm:spPr/>
    </dgm:pt>
    <dgm:pt modelId="{0DFEB5E3-4178-4C6C-BB4D-15128001CA90}" type="pres">
      <dgm:prSet presAssocID="{EF08DA3F-B309-4CE9-857B-12A1CEF73A4F}" presName="textRect" presStyleLbl="revTx" presStyleIdx="2" presStyleCnt="5">
        <dgm:presLayoutVars>
          <dgm:chMax val="1"/>
          <dgm:chPref val="1"/>
        </dgm:presLayoutVars>
      </dgm:prSet>
      <dgm:spPr/>
    </dgm:pt>
    <dgm:pt modelId="{E5AB9AB1-E7A5-4F7B-A823-6011B19DD4A0}" type="pres">
      <dgm:prSet presAssocID="{EE77DC42-CED3-4A67-854A-F67973E976EB}" presName="sibTrans" presStyleLbl="sibTrans2D1" presStyleIdx="0" presStyleCnt="0"/>
      <dgm:spPr/>
    </dgm:pt>
    <dgm:pt modelId="{CF22F7CB-2D75-4616-8459-6B628CB156A4}" type="pres">
      <dgm:prSet presAssocID="{F4387973-325A-49AE-8167-F5C4A98DC9AE}" presName="compNode" presStyleCnt="0"/>
      <dgm:spPr/>
    </dgm:pt>
    <dgm:pt modelId="{A97BC38A-7C91-4795-8E7A-88968A56F6A1}" type="pres">
      <dgm:prSet presAssocID="{F4387973-325A-49AE-8167-F5C4A98DC9AE}" presName="iconBgRect" presStyleLbl="bgShp" presStyleIdx="3" presStyleCnt="5"/>
      <dgm:spPr/>
    </dgm:pt>
    <dgm:pt modelId="{1A4202F3-C2D1-45DD-9741-98FE18DC90E6}" type="pres">
      <dgm:prSet presAssocID="{F4387973-325A-49AE-8167-F5C4A98DC9AE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35F80841-CAE3-45B9-A9A7-BE6BB874144C}" type="pres">
      <dgm:prSet presAssocID="{F4387973-325A-49AE-8167-F5C4A98DC9AE}" presName="spaceRect" presStyleCnt="0"/>
      <dgm:spPr/>
    </dgm:pt>
    <dgm:pt modelId="{5F47B3F8-9278-4747-A6DE-BDBEDD94584D}" type="pres">
      <dgm:prSet presAssocID="{F4387973-325A-49AE-8167-F5C4A98DC9AE}" presName="textRect" presStyleLbl="revTx" presStyleIdx="3" presStyleCnt="5">
        <dgm:presLayoutVars>
          <dgm:chMax val="1"/>
          <dgm:chPref val="1"/>
        </dgm:presLayoutVars>
      </dgm:prSet>
      <dgm:spPr/>
    </dgm:pt>
    <dgm:pt modelId="{FBB4D7AD-AD3F-4B2D-9C73-F7392D748405}" type="pres">
      <dgm:prSet presAssocID="{FEAEDC9C-AA9E-47C8-858B-35C1D00FE39D}" presName="sibTrans" presStyleLbl="sibTrans2D1" presStyleIdx="0" presStyleCnt="0"/>
      <dgm:spPr/>
    </dgm:pt>
    <dgm:pt modelId="{A284032D-6F40-4F8A-99AC-B6F8CC9B4AE2}" type="pres">
      <dgm:prSet presAssocID="{E940C88D-CEE1-477B-A0CE-6B27F42A3516}" presName="compNode" presStyleCnt="0"/>
      <dgm:spPr/>
    </dgm:pt>
    <dgm:pt modelId="{6A7A2249-548D-4720-B78E-9AE57C39D4C5}" type="pres">
      <dgm:prSet presAssocID="{E940C88D-CEE1-477B-A0CE-6B27F42A3516}" presName="iconBgRect" presStyleLbl="bgShp" presStyleIdx="4" presStyleCnt="5"/>
      <dgm:spPr/>
    </dgm:pt>
    <dgm:pt modelId="{2BFEB234-E959-429A-B49C-2464436FE630}" type="pres">
      <dgm:prSet presAssocID="{E940C88D-CEE1-477B-A0CE-6B27F42A3516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7F3F7D9D-D8B6-441E-A59A-A8087B0BC7C3}" type="pres">
      <dgm:prSet presAssocID="{E940C88D-CEE1-477B-A0CE-6B27F42A3516}" presName="spaceRect" presStyleCnt="0"/>
      <dgm:spPr/>
    </dgm:pt>
    <dgm:pt modelId="{854C510F-12FF-4F57-9AF4-3A500D0DFAD2}" type="pres">
      <dgm:prSet presAssocID="{E940C88D-CEE1-477B-A0CE-6B27F42A351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579A5F0D-B22E-4804-9CBB-F297A0903943}" type="presOf" srcId="{AEAC46AF-75DB-49D7-87A6-1566E05EB6FD}" destId="{49486E99-3667-42BD-9327-518A79382272}" srcOrd="0" destOrd="0" presId="urn:microsoft.com/office/officeart/2018/2/layout/IconCircleList"/>
    <dgm:cxn modelId="{164D2F2F-95D6-423F-87D9-36755D5CE715}" srcId="{DA663994-D8BF-473C-8D3A-2EE90D822CA4}" destId="{F4387973-325A-49AE-8167-F5C4A98DC9AE}" srcOrd="3" destOrd="0" parTransId="{E1980FA2-E3D8-4367-9ECB-1A1B2DCF125D}" sibTransId="{FEAEDC9C-AA9E-47C8-858B-35C1D00FE39D}"/>
    <dgm:cxn modelId="{ACD6F830-129A-4E68-9752-944C47A8FE5B}" type="presOf" srcId="{DA663994-D8BF-473C-8D3A-2EE90D822CA4}" destId="{BFA954B1-7ACD-479E-87D3-E62026D9CE33}" srcOrd="0" destOrd="0" presId="urn:microsoft.com/office/officeart/2018/2/layout/IconCircleList"/>
    <dgm:cxn modelId="{331C4C39-9387-44DB-9E0F-9BFFDF166658}" type="presOf" srcId="{FEAEDC9C-AA9E-47C8-858B-35C1D00FE39D}" destId="{FBB4D7AD-AD3F-4B2D-9C73-F7392D748405}" srcOrd="0" destOrd="0" presId="urn:microsoft.com/office/officeart/2018/2/layout/IconCircleList"/>
    <dgm:cxn modelId="{C1A84C75-31E1-45EF-99D3-675904281216}" type="presOf" srcId="{322657CE-777D-4284-B063-ECD2D1B0A669}" destId="{5800EAD7-F821-4277-93F9-F0CB46E9F0CA}" srcOrd="0" destOrd="0" presId="urn:microsoft.com/office/officeart/2018/2/layout/IconCircleList"/>
    <dgm:cxn modelId="{53A1C476-8115-4804-B63A-466DBB624F0B}" type="presOf" srcId="{E940C88D-CEE1-477B-A0CE-6B27F42A3516}" destId="{854C510F-12FF-4F57-9AF4-3A500D0DFAD2}" srcOrd="0" destOrd="0" presId="urn:microsoft.com/office/officeart/2018/2/layout/IconCircleList"/>
    <dgm:cxn modelId="{7C37CC7A-C838-43D9-B10E-564E3F317C1F}" type="presOf" srcId="{EF08DA3F-B309-4CE9-857B-12A1CEF73A4F}" destId="{0DFEB5E3-4178-4C6C-BB4D-15128001CA90}" srcOrd="0" destOrd="0" presId="urn:microsoft.com/office/officeart/2018/2/layout/IconCircleList"/>
    <dgm:cxn modelId="{8B2F507E-1017-40FE-B887-D401F69B2F17}" type="presOf" srcId="{7DE37298-65EB-48C0-9AA8-D7327EA7AAFB}" destId="{CB861445-731A-4486-A16E-C2B074A343C6}" srcOrd="0" destOrd="0" presId="urn:microsoft.com/office/officeart/2018/2/layout/IconCircleList"/>
    <dgm:cxn modelId="{E0A3E182-B8BC-4EFD-9416-D741BAF7A3A6}" srcId="{DA663994-D8BF-473C-8D3A-2EE90D822CA4}" destId="{322657CE-777D-4284-B063-ECD2D1B0A669}" srcOrd="0" destOrd="0" parTransId="{FFB5FE13-3267-4B1D-8575-9600FAD3EF75}" sibTransId="{AEAC46AF-75DB-49D7-87A6-1566E05EB6FD}"/>
    <dgm:cxn modelId="{4288568F-4DA3-4876-9979-7DB8389CC71D}" srcId="{DA663994-D8BF-473C-8D3A-2EE90D822CA4}" destId="{E940C88D-CEE1-477B-A0CE-6B27F42A3516}" srcOrd="4" destOrd="0" parTransId="{3D42FAB4-6EF1-448A-8A35-39F705FDA001}" sibTransId="{4641964E-D0AD-4343-9266-AA836846F086}"/>
    <dgm:cxn modelId="{66C0ADBC-8F29-4BCD-A938-7790076ED8F3}" type="presOf" srcId="{538AC5CC-D3AD-4E5D-8E16-9552107C8DFA}" destId="{10F0AC77-336F-442B-A05E-C4DE452122F7}" srcOrd="0" destOrd="0" presId="urn:microsoft.com/office/officeart/2018/2/layout/IconCircleList"/>
    <dgm:cxn modelId="{1EE8ADBD-F781-499B-883C-816C26DF81EC}" srcId="{DA663994-D8BF-473C-8D3A-2EE90D822CA4}" destId="{EF08DA3F-B309-4CE9-857B-12A1CEF73A4F}" srcOrd="2" destOrd="0" parTransId="{D9515A54-9DCD-4A7B-A80D-657101269FEA}" sibTransId="{EE77DC42-CED3-4A67-854A-F67973E976EB}"/>
    <dgm:cxn modelId="{5A1EA4BF-E297-4726-818E-90A4512A08F5}" type="presOf" srcId="{EE77DC42-CED3-4A67-854A-F67973E976EB}" destId="{E5AB9AB1-E7A5-4F7B-A823-6011B19DD4A0}" srcOrd="0" destOrd="0" presId="urn:microsoft.com/office/officeart/2018/2/layout/IconCircleList"/>
    <dgm:cxn modelId="{BFE75DC4-504E-4459-9A60-84AD692C6778}" type="presOf" srcId="{F4387973-325A-49AE-8167-F5C4A98DC9AE}" destId="{5F47B3F8-9278-4747-A6DE-BDBEDD94584D}" srcOrd="0" destOrd="0" presId="urn:microsoft.com/office/officeart/2018/2/layout/IconCircleList"/>
    <dgm:cxn modelId="{10630EDA-F72A-4F66-AFB0-AC8BE8B44E7A}" srcId="{DA663994-D8BF-473C-8D3A-2EE90D822CA4}" destId="{7DE37298-65EB-48C0-9AA8-D7327EA7AAFB}" srcOrd="1" destOrd="0" parTransId="{6023E2DE-F462-41C9-AB73-7187B17D2595}" sibTransId="{538AC5CC-D3AD-4E5D-8E16-9552107C8DFA}"/>
    <dgm:cxn modelId="{D3E3E1F6-E02D-472A-BAE1-0295D21F3819}" type="presParOf" srcId="{BFA954B1-7ACD-479E-87D3-E62026D9CE33}" destId="{4A6B9F92-E2FA-48A3-9036-6F7E8163364C}" srcOrd="0" destOrd="0" presId="urn:microsoft.com/office/officeart/2018/2/layout/IconCircleList"/>
    <dgm:cxn modelId="{5E31823C-2F03-4C1F-B099-B249D4008435}" type="presParOf" srcId="{4A6B9F92-E2FA-48A3-9036-6F7E8163364C}" destId="{CAEBB977-BDA6-4A7B-9C11-CABFED07FDD3}" srcOrd="0" destOrd="0" presId="urn:microsoft.com/office/officeart/2018/2/layout/IconCircleList"/>
    <dgm:cxn modelId="{C5A97D43-0AC8-4FFC-84DE-D80C57DF8439}" type="presParOf" srcId="{CAEBB977-BDA6-4A7B-9C11-CABFED07FDD3}" destId="{1C6C12F0-F6DC-4DE6-89CA-1802145D1293}" srcOrd="0" destOrd="0" presId="urn:microsoft.com/office/officeart/2018/2/layout/IconCircleList"/>
    <dgm:cxn modelId="{49934058-B8B7-4FDE-BB25-0935E6222DED}" type="presParOf" srcId="{CAEBB977-BDA6-4A7B-9C11-CABFED07FDD3}" destId="{130DC6CB-6E7C-45E3-ADA7-D9DB886AB0C3}" srcOrd="1" destOrd="0" presId="urn:microsoft.com/office/officeart/2018/2/layout/IconCircleList"/>
    <dgm:cxn modelId="{2594FD1D-688D-4293-BCBF-A2115B008974}" type="presParOf" srcId="{CAEBB977-BDA6-4A7B-9C11-CABFED07FDD3}" destId="{C9BEB739-B47F-4640-AEF3-6873D4E89EB5}" srcOrd="2" destOrd="0" presId="urn:microsoft.com/office/officeart/2018/2/layout/IconCircleList"/>
    <dgm:cxn modelId="{70D802CB-371A-4E04-9713-CDCC37CD1936}" type="presParOf" srcId="{CAEBB977-BDA6-4A7B-9C11-CABFED07FDD3}" destId="{5800EAD7-F821-4277-93F9-F0CB46E9F0CA}" srcOrd="3" destOrd="0" presId="urn:microsoft.com/office/officeart/2018/2/layout/IconCircleList"/>
    <dgm:cxn modelId="{5ACAB5B9-C48C-481D-A90E-DC4A4B9E319F}" type="presParOf" srcId="{4A6B9F92-E2FA-48A3-9036-6F7E8163364C}" destId="{49486E99-3667-42BD-9327-518A79382272}" srcOrd="1" destOrd="0" presId="urn:microsoft.com/office/officeart/2018/2/layout/IconCircleList"/>
    <dgm:cxn modelId="{331F1443-E129-498D-8893-B5A89ABDA60B}" type="presParOf" srcId="{4A6B9F92-E2FA-48A3-9036-6F7E8163364C}" destId="{FBAE50D8-B151-480F-A4E1-CB5F900BE44A}" srcOrd="2" destOrd="0" presId="urn:microsoft.com/office/officeart/2018/2/layout/IconCircleList"/>
    <dgm:cxn modelId="{A90CE109-0EDA-43BE-BB7D-43CEEE582648}" type="presParOf" srcId="{FBAE50D8-B151-480F-A4E1-CB5F900BE44A}" destId="{53D9E1C0-CA9A-4671-85F7-E3B34FFB0B9E}" srcOrd="0" destOrd="0" presId="urn:microsoft.com/office/officeart/2018/2/layout/IconCircleList"/>
    <dgm:cxn modelId="{FE5AD116-6F28-41F6-BF7A-AADA75029AA9}" type="presParOf" srcId="{FBAE50D8-B151-480F-A4E1-CB5F900BE44A}" destId="{090F285D-1304-4842-BE84-2ABE0D947018}" srcOrd="1" destOrd="0" presId="urn:microsoft.com/office/officeart/2018/2/layout/IconCircleList"/>
    <dgm:cxn modelId="{78B78397-FC09-4D4A-BCB4-09D886DF0AE9}" type="presParOf" srcId="{FBAE50D8-B151-480F-A4E1-CB5F900BE44A}" destId="{E41EF2A1-A95C-4B9D-92EF-C9F0F3365168}" srcOrd="2" destOrd="0" presId="urn:microsoft.com/office/officeart/2018/2/layout/IconCircleList"/>
    <dgm:cxn modelId="{3BC56E0D-0A75-4CD4-B9A5-837124B3FB05}" type="presParOf" srcId="{FBAE50D8-B151-480F-A4E1-CB5F900BE44A}" destId="{CB861445-731A-4486-A16E-C2B074A343C6}" srcOrd="3" destOrd="0" presId="urn:microsoft.com/office/officeart/2018/2/layout/IconCircleList"/>
    <dgm:cxn modelId="{0EDE8AA0-A2E2-469F-917F-0023A6C84532}" type="presParOf" srcId="{4A6B9F92-E2FA-48A3-9036-6F7E8163364C}" destId="{10F0AC77-336F-442B-A05E-C4DE452122F7}" srcOrd="3" destOrd="0" presId="urn:microsoft.com/office/officeart/2018/2/layout/IconCircleList"/>
    <dgm:cxn modelId="{E4CE7B1F-4EED-4AFC-8DD7-0BAB9EA1658F}" type="presParOf" srcId="{4A6B9F92-E2FA-48A3-9036-6F7E8163364C}" destId="{C872F4E1-A823-494B-9CCD-81B50BDC3E76}" srcOrd="4" destOrd="0" presId="urn:microsoft.com/office/officeart/2018/2/layout/IconCircleList"/>
    <dgm:cxn modelId="{4AF3A471-3CFF-44DB-B940-58D956D8D890}" type="presParOf" srcId="{C872F4E1-A823-494B-9CCD-81B50BDC3E76}" destId="{A34AA5B0-3199-46F7-BA20-67FCECC9A627}" srcOrd="0" destOrd="0" presId="urn:microsoft.com/office/officeart/2018/2/layout/IconCircleList"/>
    <dgm:cxn modelId="{D0F16FE3-585E-42CA-A080-631B4A4C1AFB}" type="presParOf" srcId="{C872F4E1-A823-494B-9CCD-81B50BDC3E76}" destId="{ECECF664-446D-4F72-8EB2-9FE2E9BAB121}" srcOrd="1" destOrd="0" presId="urn:microsoft.com/office/officeart/2018/2/layout/IconCircleList"/>
    <dgm:cxn modelId="{B18F7612-E4E6-48EF-A0A1-F7BB71F46943}" type="presParOf" srcId="{C872F4E1-A823-494B-9CCD-81B50BDC3E76}" destId="{F7B14B2F-C7CB-47B1-A7F9-089FEA59EFD8}" srcOrd="2" destOrd="0" presId="urn:microsoft.com/office/officeart/2018/2/layout/IconCircleList"/>
    <dgm:cxn modelId="{6ED10FE8-EC62-4382-8C4B-20753BD0E98E}" type="presParOf" srcId="{C872F4E1-A823-494B-9CCD-81B50BDC3E76}" destId="{0DFEB5E3-4178-4C6C-BB4D-15128001CA90}" srcOrd="3" destOrd="0" presId="urn:microsoft.com/office/officeart/2018/2/layout/IconCircleList"/>
    <dgm:cxn modelId="{DFC52205-3354-4B7F-9980-6DD77DEC46ED}" type="presParOf" srcId="{4A6B9F92-E2FA-48A3-9036-6F7E8163364C}" destId="{E5AB9AB1-E7A5-4F7B-A823-6011B19DD4A0}" srcOrd="5" destOrd="0" presId="urn:microsoft.com/office/officeart/2018/2/layout/IconCircleList"/>
    <dgm:cxn modelId="{073E3A8D-B832-46B3-9934-A48E57FC6284}" type="presParOf" srcId="{4A6B9F92-E2FA-48A3-9036-6F7E8163364C}" destId="{CF22F7CB-2D75-4616-8459-6B628CB156A4}" srcOrd="6" destOrd="0" presId="urn:microsoft.com/office/officeart/2018/2/layout/IconCircleList"/>
    <dgm:cxn modelId="{4A56A409-330A-4093-A1E7-481765FEBD74}" type="presParOf" srcId="{CF22F7CB-2D75-4616-8459-6B628CB156A4}" destId="{A97BC38A-7C91-4795-8E7A-88968A56F6A1}" srcOrd="0" destOrd="0" presId="urn:microsoft.com/office/officeart/2018/2/layout/IconCircleList"/>
    <dgm:cxn modelId="{1A0DE816-D25A-4056-B9E3-A5B74CB8F0BC}" type="presParOf" srcId="{CF22F7CB-2D75-4616-8459-6B628CB156A4}" destId="{1A4202F3-C2D1-45DD-9741-98FE18DC90E6}" srcOrd="1" destOrd="0" presId="urn:microsoft.com/office/officeart/2018/2/layout/IconCircleList"/>
    <dgm:cxn modelId="{C94A323D-14DD-40AD-9D5B-DC6F7A07C0BE}" type="presParOf" srcId="{CF22F7CB-2D75-4616-8459-6B628CB156A4}" destId="{35F80841-CAE3-45B9-A9A7-BE6BB874144C}" srcOrd="2" destOrd="0" presId="urn:microsoft.com/office/officeart/2018/2/layout/IconCircleList"/>
    <dgm:cxn modelId="{BB412042-2D68-45D2-B89E-767A5848F340}" type="presParOf" srcId="{CF22F7CB-2D75-4616-8459-6B628CB156A4}" destId="{5F47B3F8-9278-4747-A6DE-BDBEDD94584D}" srcOrd="3" destOrd="0" presId="urn:microsoft.com/office/officeart/2018/2/layout/IconCircleList"/>
    <dgm:cxn modelId="{C3097E3B-8D49-4A8E-A150-5B6ABDEE4182}" type="presParOf" srcId="{4A6B9F92-E2FA-48A3-9036-6F7E8163364C}" destId="{FBB4D7AD-AD3F-4B2D-9C73-F7392D748405}" srcOrd="7" destOrd="0" presId="urn:microsoft.com/office/officeart/2018/2/layout/IconCircleList"/>
    <dgm:cxn modelId="{E3112093-D95E-4010-BC90-1437636D934E}" type="presParOf" srcId="{4A6B9F92-E2FA-48A3-9036-6F7E8163364C}" destId="{A284032D-6F40-4F8A-99AC-B6F8CC9B4AE2}" srcOrd="8" destOrd="0" presId="urn:microsoft.com/office/officeart/2018/2/layout/IconCircleList"/>
    <dgm:cxn modelId="{DF0AB45B-C09A-475C-BA46-676747DE0663}" type="presParOf" srcId="{A284032D-6F40-4F8A-99AC-B6F8CC9B4AE2}" destId="{6A7A2249-548D-4720-B78E-9AE57C39D4C5}" srcOrd="0" destOrd="0" presId="urn:microsoft.com/office/officeart/2018/2/layout/IconCircleList"/>
    <dgm:cxn modelId="{F2A766B2-E17E-45B3-A519-C61C20E75E68}" type="presParOf" srcId="{A284032D-6F40-4F8A-99AC-B6F8CC9B4AE2}" destId="{2BFEB234-E959-429A-B49C-2464436FE630}" srcOrd="1" destOrd="0" presId="urn:microsoft.com/office/officeart/2018/2/layout/IconCircleList"/>
    <dgm:cxn modelId="{3AE3CB8C-2254-4EAB-8D97-C71438FBC706}" type="presParOf" srcId="{A284032D-6F40-4F8A-99AC-B6F8CC9B4AE2}" destId="{7F3F7D9D-D8B6-441E-A59A-A8087B0BC7C3}" srcOrd="2" destOrd="0" presId="urn:microsoft.com/office/officeart/2018/2/layout/IconCircleList"/>
    <dgm:cxn modelId="{5DF1D8CE-FDFF-49DA-830A-20FCC1FD0B76}" type="presParOf" srcId="{A284032D-6F40-4F8A-99AC-B6F8CC9B4AE2}" destId="{854C510F-12FF-4F57-9AF4-3A500D0DFAD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FAB289-5AA9-44CF-97A6-E1E8E3E8F6F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8E628FD-DCEB-4B34-9ED9-6639E606B8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Governance and board oversight</a:t>
          </a:r>
          <a:endParaRPr lang="en-US" dirty="0"/>
        </a:p>
      </dgm:t>
    </dgm:pt>
    <dgm:pt modelId="{2243FA10-2698-490C-B3AE-2F287167845D}" type="parTrans" cxnId="{771D4AEF-1496-4115-B749-3311452D3303}">
      <dgm:prSet/>
      <dgm:spPr/>
      <dgm:t>
        <a:bodyPr/>
        <a:lstStyle/>
        <a:p>
          <a:endParaRPr lang="en-US"/>
        </a:p>
      </dgm:t>
    </dgm:pt>
    <dgm:pt modelId="{31B12FCD-5283-4F38-9FFB-A5DCA6314390}" type="sibTrans" cxnId="{771D4AEF-1496-4115-B749-3311452D330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ED8EEC3-1F5E-43BF-BDC5-33941F87E6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Operational continuity procedures</a:t>
          </a:r>
          <a:endParaRPr lang="en-US" dirty="0"/>
        </a:p>
      </dgm:t>
    </dgm:pt>
    <dgm:pt modelId="{7C91E361-C04E-4742-888F-E9A019C0502A}" type="parTrans" cxnId="{4CD5846F-C802-4C9C-8886-26E4128C02C1}">
      <dgm:prSet/>
      <dgm:spPr/>
      <dgm:t>
        <a:bodyPr/>
        <a:lstStyle/>
        <a:p>
          <a:endParaRPr lang="en-US"/>
        </a:p>
      </dgm:t>
    </dgm:pt>
    <dgm:pt modelId="{81DF7C9C-7900-4F30-A76E-85ACF90D4330}" type="sibTrans" cxnId="{4CD5846F-C802-4C9C-8886-26E4128C02C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82443DF-EB06-4DB8-B748-0F1E9B8404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Knowledge transfer systems</a:t>
          </a:r>
          <a:endParaRPr lang="en-US" dirty="0"/>
        </a:p>
      </dgm:t>
    </dgm:pt>
    <dgm:pt modelId="{C9C15FDA-0E48-4BC0-B78E-AAE58F11F665}" type="parTrans" cxnId="{5DAB5894-CBC0-4CF3-906C-4C771A827765}">
      <dgm:prSet/>
      <dgm:spPr/>
      <dgm:t>
        <a:bodyPr/>
        <a:lstStyle/>
        <a:p>
          <a:endParaRPr lang="en-US"/>
        </a:p>
      </dgm:t>
    </dgm:pt>
    <dgm:pt modelId="{546A96E0-B40B-4A40-9BF0-EF1FE9951E7B}" type="sibTrans" cxnId="{5DAB5894-CBC0-4CF3-906C-4C771A82776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BCD7F9B-C8C1-4BE5-8256-EC0F539D15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Leadership development and mentorship</a:t>
          </a:r>
          <a:endParaRPr lang="en-US" dirty="0"/>
        </a:p>
      </dgm:t>
    </dgm:pt>
    <dgm:pt modelId="{8DDDD114-3480-4322-8775-D30DBD4EF93C}" type="parTrans" cxnId="{1D981209-40FF-4DA5-BDDA-DBE373DA32AE}">
      <dgm:prSet/>
      <dgm:spPr/>
      <dgm:t>
        <a:bodyPr/>
        <a:lstStyle/>
        <a:p>
          <a:endParaRPr lang="en-US"/>
        </a:p>
      </dgm:t>
    </dgm:pt>
    <dgm:pt modelId="{1041051F-E996-473D-8423-41F637F20D98}" type="sibTrans" cxnId="{1D981209-40FF-4DA5-BDDA-DBE373DA32A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467D1DF-B6B0-4B31-955B-683562F330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Communication and crisis response protocols</a:t>
          </a:r>
          <a:endParaRPr lang="en-US" dirty="0"/>
        </a:p>
      </dgm:t>
    </dgm:pt>
    <dgm:pt modelId="{84E99E44-D516-4987-8E73-2D2A93B60466}" type="parTrans" cxnId="{65B203D9-C267-4B1A-83A9-FCC67FF300AD}">
      <dgm:prSet/>
      <dgm:spPr/>
      <dgm:t>
        <a:bodyPr/>
        <a:lstStyle/>
        <a:p>
          <a:endParaRPr lang="en-US"/>
        </a:p>
      </dgm:t>
    </dgm:pt>
    <dgm:pt modelId="{572B2FA3-A832-4E19-ACF4-5F632A9B2B54}" type="sibTrans" cxnId="{65B203D9-C267-4B1A-83A9-FCC67FF300A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F7C4FB5-A428-40C0-A35B-3EA9373CAD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Professional development pathways </a:t>
          </a:r>
          <a:endParaRPr lang="en-US" dirty="0"/>
        </a:p>
      </dgm:t>
    </dgm:pt>
    <dgm:pt modelId="{C44E23CF-220B-4E11-95A9-BF84C8540DC0}" type="parTrans" cxnId="{FA757DB9-9AC2-455E-AFB3-170442F2BB40}">
      <dgm:prSet/>
      <dgm:spPr/>
      <dgm:t>
        <a:bodyPr/>
        <a:lstStyle/>
        <a:p>
          <a:endParaRPr lang="en-US"/>
        </a:p>
      </dgm:t>
    </dgm:pt>
    <dgm:pt modelId="{180FAD30-5FD2-4A2D-9C60-710AEDAE306B}" type="sibTrans" cxnId="{FA757DB9-9AC2-455E-AFB3-170442F2BB4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A16EE2F-5DEF-4260-9682-29222CFEBE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Regular review and updates</a:t>
          </a:r>
          <a:endParaRPr lang="en-US" dirty="0"/>
        </a:p>
      </dgm:t>
    </dgm:pt>
    <dgm:pt modelId="{871600B0-384E-4FF7-902D-ACD0535F84F4}" type="parTrans" cxnId="{757583EF-23A6-4E26-8F04-4C5FE043F6E6}">
      <dgm:prSet/>
      <dgm:spPr/>
      <dgm:t>
        <a:bodyPr/>
        <a:lstStyle/>
        <a:p>
          <a:endParaRPr lang="en-US"/>
        </a:p>
      </dgm:t>
    </dgm:pt>
    <dgm:pt modelId="{936EC033-DE59-45C6-BAE5-32F1FF673820}" type="sibTrans" cxnId="{757583EF-23A6-4E26-8F04-4C5FE043F6E6}">
      <dgm:prSet/>
      <dgm:spPr/>
      <dgm:t>
        <a:bodyPr/>
        <a:lstStyle/>
        <a:p>
          <a:endParaRPr lang="en-US"/>
        </a:p>
      </dgm:t>
    </dgm:pt>
    <dgm:pt modelId="{7D17F257-BE66-42A4-84E4-2426D2E1B9A7}" type="pres">
      <dgm:prSet presAssocID="{9CFAB289-5AA9-44CF-97A6-E1E8E3E8F6F8}" presName="root" presStyleCnt="0">
        <dgm:presLayoutVars>
          <dgm:dir/>
          <dgm:resizeHandles val="exact"/>
        </dgm:presLayoutVars>
      </dgm:prSet>
      <dgm:spPr/>
    </dgm:pt>
    <dgm:pt modelId="{A0874D2D-E58A-4A44-BCDD-38F45831DC46}" type="pres">
      <dgm:prSet presAssocID="{9CFAB289-5AA9-44CF-97A6-E1E8E3E8F6F8}" presName="container" presStyleCnt="0">
        <dgm:presLayoutVars>
          <dgm:dir/>
          <dgm:resizeHandles val="exact"/>
        </dgm:presLayoutVars>
      </dgm:prSet>
      <dgm:spPr/>
    </dgm:pt>
    <dgm:pt modelId="{80A21C11-6684-481A-805F-CEFBB24B4F57}" type="pres">
      <dgm:prSet presAssocID="{18E628FD-DCEB-4B34-9ED9-6639E606B8A9}" presName="compNode" presStyleCnt="0"/>
      <dgm:spPr/>
    </dgm:pt>
    <dgm:pt modelId="{67034964-09D7-4611-8E0D-8F9FDAAB5257}" type="pres">
      <dgm:prSet presAssocID="{18E628FD-DCEB-4B34-9ED9-6639E606B8A9}" presName="iconBgRect" presStyleLbl="bgShp" presStyleIdx="0" presStyleCnt="7"/>
      <dgm:spPr/>
    </dgm:pt>
    <dgm:pt modelId="{0443F1C2-21C6-4AB5-8C94-0A151B4DB150}" type="pres">
      <dgm:prSet presAssocID="{18E628FD-DCEB-4B34-9ED9-6639E606B8A9}" presName="iconRect" presStyleLbl="node1" presStyleIdx="0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216C615D-3D2D-4ACC-B18E-D766198DACBA}" type="pres">
      <dgm:prSet presAssocID="{18E628FD-DCEB-4B34-9ED9-6639E606B8A9}" presName="spaceRect" presStyleCnt="0"/>
      <dgm:spPr/>
    </dgm:pt>
    <dgm:pt modelId="{4D265B8C-5979-4A0F-9692-56BA63FDD575}" type="pres">
      <dgm:prSet presAssocID="{18E628FD-DCEB-4B34-9ED9-6639E606B8A9}" presName="textRect" presStyleLbl="revTx" presStyleIdx="0" presStyleCnt="7">
        <dgm:presLayoutVars>
          <dgm:chMax val="1"/>
          <dgm:chPref val="1"/>
        </dgm:presLayoutVars>
      </dgm:prSet>
      <dgm:spPr/>
    </dgm:pt>
    <dgm:pt modelId="{240B4735-AC9C-44BF-90F3-123283CD21A8}" type="pres">
      <dgm:prSet presAssocID="{31B12FCD-5283-4F38-9FFB-A5DCA6314390}" presName="sibTrans" presStyleLbl="sibTrans2D1" presStyleIdx="0" presStyleCnt="0"/>
      <dgm:spPr/>
    </dgm:pt>
    <dgm:pt modelId="{F0A60DE5-DB40-49A3-8F45-38C8E50F676C}" type="pres">
      <dgm:prSet presAssocID="{5ED8EEC3-1F5E-43BF-BDC5-33941F87E6FF}" presName="compNode" presStyleCnt="0"/>
      <dgm:spPr/>
    </dgm:pt>
    <dgm:pt modelId="{680D82AD-6BEA-4035-9AAA-434DCE178C63}" type="pres">
      <dgm:prSet presAssocID="{5ED8EEC3-1F5E-43BF-BDC5-33941F87E6FF}" presName="iconBgRect" presStyleLbl="bgShp" presStyleIdx="1" presStyleCnt="7"/>
      <dgm:spPr/>
    </dgm:pt>
    <dgm:pt modelId="{6F577A9A-5D57-4D2B-A643-FF13989E91A5}" type="pres">
      <dgm:prSet presAssocID="{5ED8EEC3-1F5E-43BF-BDC5-33941F87E6FF}" presName="iconRect" presStyleLbl="node1" presStyleIdx="1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BF795CDF-5E7E-4E15-9A1B-957153136C80}" type="pres">
      <dgm:prSet presAssocID="{5ED8EEC3-1F5E-43BF-BDC5-33941F87E6FF}" presName="spaceRect" presStyleCnt="0"/>
      <dgm:spPr/>
    </dgm:pt>
    <dgm:pt modelId="{F7673025-DA49-4C42-8B30-6C1F6DBD18A6}" type="pres">
      <dgm:prSet presAssocID="{5ED8EEC3-1F5E-43BF-BDC5-33941F87E6FF}" presName="textRect" presStyleLbl="revTx" presStyleIdx="1" presStyleCnt="7">
        <dgm:presLayoutVars>
          <dgm:chMax val="1"/>
          <dgm:chPref val="1"/>
        </dgm:presLayoutVars>
      </dgm:prSet>
      <dgm:spPr/>
    </dgm:pt>
    <dgm:pt modelId="{F40462C9-BEBE-4124-BCDB-43B5ADD42290}" type="pres">
      <dgm:prSet presAssocID="{81DF7C9C-7900-4F30-A76E-85ACF90D4330}" presName="sibTrans" presStyleLbl="sibTrans2D1" presStyleIdx="0" presStyleCnt="0"/>
      <dgm:spPr/>
    </dgm:pt>
    <dgm:pt modelId="{DF560CF0-22A1-4A63-B925-282BC40877DD}" type="pres">
      <dgm:prSet presAssocID="{482443DF-EB06-4DB8-B748-0F1E9B84040B}" presName="compNode" presStyleCnt="0"/>
      <dgm:spPr/>
    </dgm:pt>
    <dgm:pt modelId="{5115633C-A601-4AFC-9980-51E3F72EDBA2}" type="pres">
      <dgm:prSet presAssocID="{482443DF-EB06-4DB8-B748-0F1E9B84040B}" presName="iconBgRect" presStyleLbl="bgShp" presStyleIdx="2" presStyleCnt="7"/>
      <dgm:spPr/>
    </dgm:pt>
    <dgm:pt modelId="{29FFBC6D-97A9-4BC1-9485-41F3452B18AE}" type="pres">
      <dgm:prSet presAssocID="{482443DF-EB06-4DB8-B748-0F1E9B84040B}" presName="iconRect" presStyleLbl="node1" presStyleIdx="2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DA285E8-87ED-4511-A22A-C348142998C0}" type="pres">
      <dgm:prSet presAssocID="{482443DF-EB06-4DB8-B748-0F1E9B84040B}" presName="spaceRect" presStyleCnt="0"/>
      <dgm:spPr/>
    </dgm:pt>
    <dgm:pt modelId="{1DA6A051-4B26-4B56-A917-937743D839E0}" type="pres">
      <dgm:prSet presAssocID="{482443DF-EB06-4DB8-B748-0F1E9B84040B}" presName="textRect" presStyleLbl="revTx" presStyleIdx="2" presStyleCnt="7">
        <dgm:presLayoutVars>
          <dgm:chMax val="1"/>
          <dgm:chPref val="1"/>
        </dgm:presLayoutVars>
      </dgm:prSet>
      <dgm:spPr/>
    </dgm:pt>
    <dgm:pt modelId="{E26A7ADA-266E-4C93-A0FE-790A879FBFD9}" type="pres">
      <dgm:prSet presAssocID="{546A96E0-B40B-4A40-9BF0-EF1FE9951E7B}" presName="sibTrans" presStyleLbl="sibTrans2D1" presStyleIdx="0" presStyleCnt="0"/>
      <dgm:spPr/>
    </dgm:pt>
    <dgm:pt modelId="{A04ED903-917F-4BB0-82B0-5B23BEF6F204}" type="pres">
      <dgm:prSet presAssocID="{BBCD7F9B-C8C1-4BE5-8256-EC0F539D15D9}" presName="compNode" presStyleCnt="0"/>
      <dgm:spPr/>
    </dgm:pt>
    <dgm:pt modelId="{F66BD19E-C9E5-441A-BE21-D001BF8D0086}" type="pres">
      <dgm:prSet presAssocID="{BBCD7F9B-C8C1-4BE5-8256-EC0F539D15D9}" presName="iconBgRect" presStyleLbl="bgShp" presStyleIdx="3" presStyleCnt="7"/>
      <dgm:spPr/>
    </dgm:pt>
    <dgm:pt modelId="{4BE870A5-4B73-4EA9-8980-0A7731D73823}" type="pres">
      <dgm:prSet presAssocID="{BBCD7F9B-C8C1-4BE5-8256-EC0F539D15D9}" presName="iconRect" presStyleLbl="node1" presStyleIdx="3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1E365360-C2E1-41B8-98F5-683D6240FA0F}" type="pres">
      <dgm:prSet presAssocID="{BBCD7F9B-C8C1-4BE5-8256-EC0F539D15D9}" presName="spaceRect" presStyleCnt="0"/>
      <dgm:spPr/>
    </dgm:pt>
    <dgm:pt modelId="{76AC8CCF-6523-430A-96A8-3C731A2EEC20}" type="pres">
      <dgm:prSet presAssocID="{BBCD7F9B-C8C1-4BE5-8256-EC0F539D15D9}" presName="textRect" presStyleLbl="revTx" presStyleIdx="3" presStyleCnt="7">
        <dgm:presLayoutVars>
          <dgm:chMax val="1"/>
          <dgm:chPref val="1"/>
        </dgm:presLayoutVars>
      </dgm:prSet>
      <dgm:spPr/>
    </dgm:pt>
    <dgm:pt modelId="{DFAE48BF-0D8D-45D2-AD37-5DE956EFEA91}" type="pres">
      <dgm:prSet presAssocID="{1041051F-E996-473D-8423-41F637F20D98}" presName="sibTrans" presStyleLbl="sibTrans2D1" presStyleIdx="0" presStyleCnt="0"/>
      <dgm:spPr/>
    </dgm:pt>
    <dgm:pt modelId="{75511DA0-2796-4FDD-82CC-53D53A82B41E}" type="pres">
      <dgm:prSet presAssocID="{3467D1DF-B6B0-4B31-955B-683562F33057}" presName="compNode" presStyleCnt="0"/>
      <dgm:spPr/>
    </dgm:pt>
    <dgm:pt modelId="{9C7577E6-CC72-43AC-A936-C2C941B4CD4B}" type="pres">
      <dgm:prSet presAssocID="{3467D1DF-B6B0-4B31-955B-683562F33057}" presName="iconBgRect" presStyleLbl="bgShp" presStyleIdx="4" presStyleCnt="7"/>
      <dgm:spPr/>
    </dgm:pt>
    <dgm:pt modelId="{03F67E7C-5367-4BDB-8687-C32A7E54541B}" type="pres">
      <dgm:prSet presAssocID="{3467D1DF-B6B0-4B31-955B-683562F33057}" presName="iconRect" presStyleLbl="node1" presStyleIdx="4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6486B028-1C5C-48DF-920F-44187BC36636}" type="pres">
      <dgm:prSet presAssocID="{3467D1DF-B6B0-4B31-955B-683562F33057}" presName="spaceRect" presStyleCnt="0"/>
      <dgm:spPr/>
    </dgm:pt>
    <dgm:pt modelId="{2C0BA190-454B-4CED-8131-442B905F9018}" type="pres">
      <dgm:prSet presAssocID="{3467D1DF-B6B0-4B31-955B-683562F33057}" presName="textRect" presStyleLbl="revTx" presStyleIdx="4" presStyleCnt="7">
        <dgm:presLayoutVars>
          <dgm:chMax val="1"/>
          <dgm:chPref val="1"/>
        </dgm:presLayoutVars>
      </dgm:prSet>
      <dgm:spPr/>
    </dgm:pt>
    <dgm:pt modelId="{B7579E90-D847-48A6-8C2F-28B224EFB9F8}" type="pres">
      <dgm:prSet presAssocID="{572B2FA3-A832-4E19-ACF4-5F632A9B2B54}" presName="sibTrans" presStyleLbl="sibTrans2D1" presStyleIdx="0" presStyleCnt="0"/>
      <dgm:spPr/>
    </dgm:pt>
    <dgm:pt modelId="{A1B00DE4-4DFB-4B02-9BDE-28DD9F61493F}" type="pres">
      <dgm:prSet presAssocID="{AF7C4FB5-A428-40C0-A35B-3EA9373CAD44}" presName="compNode" presStyleCnt="0"/>
      <dgm:spPr/>
    </dgm:pt>
    <dgm:pt modelId="{248DBCDF-099D-45BF-9966-8751ACFDF6AF}" type="pres">
      <dgm:prSet presAssocID="{AF7C4FB5-A428-40C0-A35B-3EA9373CAD44}" presName="iconBgRect" presStyleLbl="bgShp" presStyleIdx="5" presStyleCnt="7"/>
      <dgm:spPr/>
    </dgm:pt>
    <dgm:pt modelId="{5E8D1659-AA94-4BD0-8712-E4E163C38DFC}" type="pres">
      <dgm:prSet presAssocID="{AF7C4FB5-A428-40C0-A35B-3EA9373CAD44}" presName="iconRect" presStyleLbl="node1" presStyleIdx="5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AF839E84-15F6-464C-85BE-CED29CBB6DF5}" type="pres">
      <dgm:prSet presAssocID="{AF7C4FB5-A428-40C0-A35B-3EA9373CAD44}" presName="spaceRect" presStyleCnt="0"/>
      <dgm:spPr/>
    </dgm:pt>
    <dgm:pt modelId="{0C877124-E5F0-4DCA-AF37-EF4EE85DC95E}" type="pres">
      <dgm:prSet presAssocID="{AF7C4FB5-A428-40C0-A35B-3EA9373CAD44}" presName="textRect" presStyleLbl="revTx" presStyleIdx="5" presStyleCnt="7">
        <dgm:presLayoutVars>
          <dgm:chMax val="1"/>
          <dgm:chPref val="1"/>
        </dgm:presLayoutVars>
      </dgm:prSet>
      <dgm:spPr/>
    </dgm:pt>
    <dgm:pt modelId="{E5EF1BAE-F461-48DD-91E7-298B8B5352A3}" type="pres">
      <dgm:prSet presAssocID="{180FAD30-5FD2-4A2D-9C60-710AEDAE306B}" presName="sibTrans" presStyleLbl="sibTrans2D1" presStyleIdx="0" presStyleCnt="0"/>
      <dgm:spPr/>
    </dgm:pt>
    <dgm:pt modelId="{076B6BA2-1036-4071-A546-A2AFD30D6A1A}" type="pres">
      <dgm:prSet presAssocID="{2A16EE2F-5DEF-4260-9682-29222CFEBE6B}" presName="compNode" presStyleCnt="0"/>
      <dgm:spPr/>
    </dgm:pt>
    <dgm:pt modelId="{C86E5D53-7DF6-435B-8774-D539452C98D6}" type="pres">
      <dgm:prSet presAssocID="{2A16EE2F-5DEF-4260-9682-29222CFEBE6B}" presName="iconBgRect" presStyleLbl="bgShp" presStyleIdx="6" presStyleCnt="7"/>
      <dgm:spPr/>
    </dgm:pt>
    <dgm:pt modelId="{1B6768F1-3154-43BB-8450-E514AFE0F201}" type="pres">
      <dgm:prSet presAssocID="{2A16EE2F-5DEF-4260-9682-29222CFEBE6B}" presName="iconRect" presStyleLbl="node1" presStyleIdx="6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BD388E8-F488-4C0D-AD89-BFB618938A6B}" type="pres">
      <dgm:prSet presAssocID="{2A16EE2F-5DEF-4260-9682-29222CFEBE6B}" presName="spaceRect" presStyleCnt="0"/>
      <dgm:spPr/>
    </dgm:pt>
    <dgm:pt modelId="{56F6B926-4B4F-49AD-AF73-54EB332DC8DB}" type="pres">
      <dgm:prSet presAssocID="{2A16EE2F-5DEF-4260-9682-29222CFEBE6B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F665EC02-74CB-4054-A5BC-396FEFB84A6A}" type="presOf" srcId="{482443DF-EB06-4DB8-B748-0F1E9B84040B}" destId="{1DA6A051-4B26-4B56-A917-937743D839E0}" srcOrd="0" destOrd="0" presId="urn:microsoft.com/office/officeart/2018/2/layout/IconCircleList"/>
    <dgm:cxn modelId="{1D981209-40FF-4DA5-BDDA-DBE373DA32AE}" srcId="{9CFAB289-5AA9-44CF-97A6-E1E8E3E8F6F8}" destId="{BBCD7F9B-C8C1-4BE5-8256-EC0F539D15D9}" srcOrd="3" destOrd="0" parTransId="{8DDDD114-3480-4322-8775-D30DBD4EF93C}" sibTransId="{1041051F-E996-473D-8423-41F637F20D98}"/>
    <dgm:cxn modelId="{0AF21E3F-04F0-4232-89C0-5606B0F1894B}" type="presOf" srcId="{572B2FA3-A832-4E19-ACF4-5F632A9B2B54}" destId="{B7579E90-D847-48A6-8C2F-28B224EFB9F8}" srcOrd="0" destOrd="0" presId="urn:microsoft.com/office/officeart/2018/2/layout/IconCircleList"/>
    <dgm:cxn modelId="{22B3EF5B-A020-4235-99F1-E8394E8BD157}" type="presOf" srcId="{5ED8EEC3-1F5E-43BF-BDC5-33941F87E6FF}" destId="{F7673025-DA49-4C42-8B30-6C1F6DBD18A6}" srcOrd="0" destOrd="0" presId="urn:microsoft.com/office/officeart/2018/2/layout/IconCircleList"/>
    <dgm:cxn modelId="{264A9C65-B938-4E06-B32A-ABE6300BE07F}" type="presOf" srcId="{3467D1DF-B6B0-4B31-955B-683562F33057}" destId="{2C0BA190-454B-4CED-8131-442B905F9018}" srcOrd="0" destOrd="0" presId="urn:microsoft.com/office/officeart/2018/2/layout/IconCircleList"/>
    <dgm:cxn modelId="{4CD5846F-C802-4C9C-8886-26E4128C02C1}" srcId="{9CFAB289-5AA9-44CF-97A6-E1E8E3E8F6F8}" destId="{5ED8EEC3-1F5E-43BF-BDC5-33941F87E6FF}" srcOrd="1" destOrd="0" parTransId="{7C91E361-C04E-4742-888F-E9A019C0502A}" sibTransId="{81DF7C9C-7900-4F30-A76E-85ACF90D4330}"/>
    <dgm:cxn modelId="{853D1050-C651-450E-ADC6-B8218A306E9A}" type="presOf" srcId="{BBCD7F9B-C8C1-4BE5-8256-EC0F539D15D9}" destId="{76AC8CCF-6523-430A-96A8-3C731A2EEC20}" srcOrd="0" destOrd="0" presId="urn:microsoft.com/office/officeart/2018/2/layout/IconCircleList"/>
    <dgm:cxn modelId="{63580C73-F976-4723-9240-2D5DA503E1F1}" type="presOf" srcId="{9CFAB289-5AA9-44CF-97A6-E1E8E3E8F6F8}" destId="{7D17F257-BE66-42A4-84E4-2426D2E1B9A7}" srcOrd="0" destOrd="0" presId="urn:microsoft.com/office/officeart/2018/2/layout/IconCircleList"/>
    <dgm:cxn modelId="{7BEAF775-C80B-4E61-938E-12EAAFCC62B7}" type="presOf" srcId="{AF7C4FB5-A428-40C0-A35B-3EA9373CAD44}" destId="{0C877124-E5F0-4DCA-AF37-EF4EE85DC95E}" srcOrd="0" destOrd="0" presId="urn:microsoft.com/office/officeart/2018/2/layout/IconCircleList"/>
    <dgm:cxn modelId="{03174A78-3B1B-4A8E-939A-9851FFD22B33}" type="presOf" srcId="{31B12FCD-5283-4F38-9FFB-A5DCA6314390}" destId="{240B4735-AC9C-44BF-90F3-123283CD21A8}" srcOrd="0" destOrd="0" presId="urn:microsoft.com/office/officeart/2018/2/layout/IconCircleList"/>
    <dgm:cxn modelId="{5CE7BA86-3289-46C3-95A1-C5611A723B35}" type="presOf" srcId="{81DF7C9C-7900-4F30-A76E-85ACF90D4330}" destId="{F40462C9-BEBE-4124-BCDB-43B5ADD42290}" srcOrd="0" destOrd="0" presId="urn:microsoft.com/office/officeart/2018/2/layout/IconCircleList"/>
    <dgm:cxn modelId="{5DAB5894-CBC0-4CF3-906C-4C771A827765}" srcId="{9CFAB289-5AA9-44CF-97A6-E1E8E3E8F6F8}" destId="{482443DF-EB06-4DB8-B748-0F1E9B84040B}" srcOrd="2" destOrd="0" parTransId="{C9C15FDA-0E48-4BC0-B78E-AAE58F11F665}" sibTransId="{546A96E0-B40B-4A40-9BF0-EF1FE9951E7B}"/>
    <dgm:cxn modelId="{92E170A1-23A6-475F-A6F7-18A387DF2F3A}" type="presOf" srcId="{18E628FD-DCEB-4B34-9ED9-6639E606B8A9}" destId="{4D265B8C-5979-4A0F-9692-56BA63FDD575}" srcOrd="0" destOrd="0" presId="urn:microsoft.com/office/officeart/2018/2/layout/IconCircleList"/>
    <dgm:cxn modelId="{BC5688A3-DF0A-4E4D-8EFB-A3785311F398}" type="presOf" srcId="{180FAD30-5FD2-4A2D-9C60-710AEDAE306B}" destId="{E5EF1BAE-F461-48DD-91E7-298B8B5352A3}" srcOrd="0" destOrd="0" presId="urn:microsoft.com/office/officeart/2018/2/layout/IconCircleList"/>
    <dgm:cxn modelId="{FA757DB9-9AC2-455E-AFB3-170442F2BB40}" srcId="{9CFAB289-5AA9-44CF-97A6-E1E8E3E8F6F8}" destId="{AF7C4FB5-A428-40C0-A35B-3EA9373CAD44}" srcOrd="5" destOrd="0" parTransId="{C44E23CF-220B-4E11-95A9-BF84C8540DC0}" sibTransId="{180FAD30-5FD2-4A2D-9C60-710AEDAE306B}"/>
    <dgm:cxn modelId="{3465B2BE-3497-4E2D-9E75-636A4A05A467}" type="presOf" srcId="{1041051F-E996-473D-8423-41F637F20D98}" destId="{DFAE48BF-0D8D-45D2-AD37-5DE956EFEA91}" srcOrd="0" destOrd="0" presId="urn:microsoft.com/office/officeart/2018/2/layout/IconCircleList"/>
    <dgm:cxn modelId="{A01195C8-99D0-4A3F-8F89-235031B5B0A0}" type="presOf" srcId="{546A96E0-B40B-4A40-9BF0-EF1FE9951E7B}" destId="{E26A7ADA-266E-4C93-A0FE-790A879FBFD9}" srcOrd="0" destOrd="0" presId="urn:microsoft.com/office/officeart/2018/2/layout/IconCircleList"/>
    <dgm:cxn modelId="{65B203D9-C267-4B1A-83A9-FCC67FF300AD}" srcId="{9CFAB289-5AA9-44CF-97A6-E1E8E3E8F6F8}" destId="{3467D1DF-B6B0-4B31-955B-683562F33057}" srcOrd="4" destOrd="0" parTransId="{84E99E44-D516-4987-8E73-2D2A93B60466}" sibTransId="{572B2FA3-A832-4E19-ACF4-5F632A9B2B54}"/>
    <dgm:cxn modelId="{75E0B5E6-3C7C-4DDB-947F-EF2156AC42FD}" type="presOf" srcId="{2A16EE2F-5DEF-4260-9682-29222CFEBE6B}" destId="{56F6B926-4B4F-49AD-AF73-54EB332DC8DB}" srcOrd="0" destOrd="0" presId="urn:microsoft.com/office/officeart/2018/2/layout/IconCircleList"/>
    <dgm:cxn modelId="{771D4AEF-1496-4115-B749-3311452D3303}" srcId="{9CFAB289-5AA9-44CF-97A6-E1E8E3E8F6F8}" destId="{18E628FD-DCEB-4B34-9ED9-6639E606B8A9}" srcOrd="0" destOrd="0" parTransId="{2243FA10-2698-490C-B3AE-2F287167845D}" sibTransId="{31B12FCD-5283-4F38-9FFB-A5DCA6314390}"/>
    <dgm:cxn modelId="{757583EF-23A6-4E26-8F04-4C5FE043F6E6}" srcId="{9CFAB289-5AA9-44CF-97A6-E1E8E3E8F6F8}" destId="{2A16EE2F-5DEF-4260-9682-29222CFEBE6B}" srcOrd="6" destOrd="0" parTransId="{871600B0-384E-4FF7-902D-ACD0535F84F4}" sibTransId="{936EC033-DE59-45C6-BAE5-32F1FF673820}"/>
    <dgm:cxn modelId="{B1C3B732-4B85-4C6C-8E7C-90968F60F9A2}" type="presParOf" srcId="{7D17F257-BE66-42A4-84E4-2426D2E1B9A7}" destId="{A0874D2D-E58A-4A44-BCDD-38F45831DC46}" srcOrd="0" destOrd="0" presId="urn:microsoft.com/office/officeart/2018/2/layout/IconCircleList"/>
    <dgm:cxn modelId="{4D55FCF6-7A6A-4DC9-A1BE-B150CD2F9F20}" type="presParOf" srcId="{A0874D2D-E58A-4A44-BCDD-38F45831DC46}" destId="{80A21C11-6684-481A-805F-CEFBB24B4F57}" srcOrd="0" destOrd="0" presId="urn:microsoft.com/office/officeart/2018/2/layout/IconCircleList"/>
    <dgm:cxn modelId="{121CE39E-25E6-44D0-BEF8-14C3CD5D8F57}" type="presParOf" srcId="{80A21C11-6684-481A-805F-CEFBB24B4F57}" destId="{67034964-09D7-4611-8E0D-8F9FDAAB5257}" srcOrd="0" destOrd="0" presId="urn:microsoft.com/office/officeart/2018/2/layout/IconCircleList"/>
    <dgm:cxn modelId="{CA106AD1-65FA-4032-AD5D-7FAA899D609E}" type="presParOf" srcId="{80A21C11-6684-481A-805F-CEFBB24B4F57}" destId="{0443F1C2-21C6-4AB5-8C94-0A151B4DB150}" srcOrd="1" destOrd="0" presId="urn:microsoft.com/office/officeart/2018/2/layout/IconCircleList"/>
    <dgm:cxn modelId="{5F8F5798-6E71-45F9-B874-4BDA30A13C0B}" type="presParOf" srcId="{80A21C11-6684-481A-805F-CEFBB24B4F57}" destId="{216C615D-3D2D-4ACC-B18E-D766198DACBA}" srcOrd="2" destOrd="0" presId="urn:microsoft.com/office/officeart/2018/2/layout/IconCircleList"/>
    <dgm:cxn modelId="{9167DCCC-9FDD-4E5B-9A3B-289DC413CD85}" type="presParOf" srcId="{80A21C11-6684-481A-805F-CEFBB24B4F57}" destId="{4D265B8C-5979-4A0F-9692-56BA63FDD575}" srcOrd="3" destOrd="0" presId="urn:microsoft.com/office/officeart/2018/2/layout/IconCircleList"/>
    <dgm:cxn modelId="{07716742-7277-46D6-A238-8B8BB960921A}" type="presParOf" srcId="{A0874D2D-E58A-4A44-BCDD-38F45831DC46}" destId="{240B4735-AC9C-44BF-90F3-123283CD21A8}" srcOrd="1" destOrd="0" presId="urn:microsoft.com/office/officeart/2018/2/layout/IconCircleList"/>
    <dgm:cxn modelId="{DBCF4B41-786F-44C9-B2F0-353D23A9E73A}" type="presParOf" srcId="{A0874D2D-E58A-4A44-BCDD-38F45831DC46}" destId="{F0A60DE5-DB40-49A3-8F45-38C8E50F676C}" srcOrd="2" destOrd="0" presId="urn:microsoft.com/office/officeart/2018/2/layout/IconCircleList"/>
    <dgm:cxn modelId="{09975892-9A9D-40E1-B2DF-30399A7B4A4A}" type="presParOf" srcId="{F0A60DE5-DB40-49A3-8F45-38C8E50F676C}" destId="{680D82AD-6BEA-4035-9AAA-434DCE178C63}" srcOrd="0" destOrd="0" presId="urn:microsoft.com/office/officeart/2018/2/layout/IconCircleList"/>
    <dgm:cxn modelId="{0C00CA66-312A-42A9-884C-B4565EB378F1}" type="presParOf" srcId="{F0A60DE5-DB40-49A3-8F45-38C8E50F676C}" destId="{6F577A9A-5D57-4D2B-A643-FF13989E91A5}" srcOrd="1" destOrd="0" presId="urn:microsoft.com/office/officeart/2018/2/layout/IconCircleList"/>
    <dgm:cxn modelId="{BE2F56E3-0A75-47CE-8E65-8BA0BA5246F6}" type="presParOf" srcId="{F0A60DE5-DB40-49A3-8F45-38C8E50F676C}" destId="{BF795CDF-5E7E-4E15-9A1B-957153136C80}" srcOrd="2" destOrd="0" presId="urn:microsoft.com/office/officeart/2018/2/layout/IconCircleList"/>
    <dgm:cxn modelId="{77FD234E-05F2-4D0E-A0A1-BE55DB2F3C70}" type="presParOf" srcId="{F0A60DE5-DB40-49A3-8F45-38C8E50F676C}" destId="{F7673025-DA49-4C42-8B30-6C1F6DBD18A6}" srcOrd="3" destOrd="0" presId="urn:microsoft.com/office/officeart/2018/2/layout/IconCircleList"/>
    <dgm:cxn modelId="{B14F2589-C719-4417-BC29-71DD933F1C8F}" type="presParOf" srcId="{A0874D2D-E58A-4A44-BCDD-38F45831DC46}" destId="{F40462C9-BEBE-4124-BCDB-43B5ADD42290}" srcOrd="3" destOrd="0" presId="urn:microsoft.com/office/officeart/2018/2/layout/IconCircleList"/>
    <dgm:cxn modelId="{1AEEA123-3C88-4AEB-9234-43ED4D317075}" type="presParOf" srcId="{A0874D2D-E58A-4A44-BCDD-38F45831DC46}" destId="{DF560CF0-22A1-4A63-B925-282BC40877DD}" srcOrd="4" destOrd="0" presId="urn:microsoft.com/office/officeart/2018/2/layout/IconCircleList"/>
    <dgm:cxn modelId="{D51A895A-0218-4EB7-9121-35126E45329E}" type="presParOf" srcId="{DF560CF0-22A1-4A63-B925-282BC40877DD}" destId="{5115633C-A601-4AFC-9980-51E3F72EDBA2}" srcOrd="0" destOrd="0" presId="urn:microsoft.com/office/officeart/2018/2/layout/IconCircleList"/>
    <dgm:cxn modelId="{A3CDF741-5695-4D02-9E25-A357D5037491}" type="presParOf" srcId="{DF560CF0-22A1-4A63-B925-282BC40877DD}" destId="{29FFBC6D-97A9-4BC1-9485-41F3452B18AE}" srcOrd="1" destOrd="0" presId="urn:microsoft.com/office/officeart/2018/2/layout/IconCircleList"/>
    <dgm:cxn modelId="{421EE440-67B8-41A8-BA0D-3FDEDF21C9CE}" type="presParOf" srcId="{DF560CF0-22A1-4A63-B925-282BC40877DD}" destId="{CDA285E8-87ED-4511-A22A-C348142998C0}" srcOrd="2" destOrd="0" presId="urn:microsoft.com/office/officeart/2018/2/layout/IconCircleList"/>
    <dgm:cxn modelId="{44DE8F5C-5F3B-4A58-8492-68E20776823A}" type="presParOf" srcId="{DF560CF0-22A1-4A63-B925-282BC40877DD}" destId="{1DA6A051-4B26-4B56-A917-937743D839E0}" srcOrd="3" destOrd="0" presId="urn:microsoft.com/office/officeart/2018/2/layout/IconCircleList"/>
    <dgm:cxn modelId="{FAECD901-DC0E-4578-9375-7131BDD29A75}" type="presParOf" srcId="{A0874D2D-E58A-4A44-BCDD-38F45831DC46}" destId="{E26A7ADA-266E-4C93-A0FE-790A879FBFD9}" srcOrd="5" destOrd="0" presId="urn:microsoft.com/office/officeart/2018/2/layout/IconCircleList"/>
    <dgm:cxn modelId="{74C41B5C-A910-4D3C-9E5E-408B46FD8EA4}" type="presParOf" srcId="{A0874D2D-E58A-4A44-BCDD-38F45831DC46}" destId="{A04ED903-917F-4BB0-82B0-5B23BEF6F204}" srcOrd="6" destOrd="0" presId="urn:microsoft.com/office/officeart/2018/2/layout/IconCircleList"/>
    <dgm:cxn modelId="{C327E5A1-BCC6-48D0-9973-33D4A9110A97}" type="presParOf" srcId="{A04ED903-917F-4BB0-82B0-5B23BEF6F204}" destId="{F66BD19E-C9E5-441A-BE21-D001BF8D0086}" srcOrd="0" destOrd="0" presId="urn:microsoft.com/office/officeart/2018/2/layout/IconCircleList"/>
    <dgm:cxn modelId="{F3D4417D-CCAE-433F-BBFE-98AE618459CB}" type="presParOf" srcId="{A04ED903-917F-4BB0-82B0-5B23BEF6F204}" destId="{4BE870A5-4B73-4EA9-8980-0A7731D73823}" srcOrd="1" destOrd="0" presId="urn:microsoft.com/office/officeart/2018/2/layout/IconCircleList"/>
    <dgm:cxn modelId="{CC4E3A14-54A5-4AD5-980C-C3897866B8B4}" type="presParOf" srcId="{A04ED903-917F-4BB0-82B0-5B23BEF6F204}" destId="{1E365360-C2E1-41B8-98F5-683D6240FA0F}" srcOrd="2" destOrd="0" presId="urn:microsoft.com/office/officeart/2018/2/layout/IconCircleList"/>
    <dgm:cxn modelId="{5A525C8F-84BD-408F-99F3-0ED1209374E2}" type="presParOf" srcId="{A04ED903-917F-4BB0-82B0-5B23BEF6F204}" destId="{76AC8CCF-6523-430A-96A8-3C731A2EEC20}" srcOrd="3" destOrd="0" presId="urn:microsoft.com/office/officeart/2018/2/layout/IconCircleList"/>
    <dgm:cxn modelId="{46ACC28F-9EDA-40EF-9EEF-F85CCF04D30F}" type="presParOf" srcId="{A0874D2D-E58A-4A44-BCDD-38F45831DC46}" destId="{DFAE48BF-0D8D-45D2-AD37-5DE956EFEA91}" srcOrd="7" destOrd="0" presId="urn:microsoft.com/office/officeart/2018/2/layout/IconCircleList"/>
    <dgm:cxn modelId="{236E1758-F94A-4E45-BC52-F4419751D906}" type="presParOf" srcId="{A0874D2D-E58A-4A44-BCDD-38F45831DC46}" destId="{75511DA0-2796-4FDD-82CC-53D53A82B41E}" srcOrd="8" destOrd="0" presId="urn:microsoft.com/office/officeart/2018/2/layout/IconCircleList"/>
    <dgm:cxn modelId="{AFC0F48A-48A3-47AA-8D09-DD0BFC5DF188}" type="presParOf" srcId="{75511DA0-2796-4FDD-82CC-53D53A82B41E}" destId="{9C7577E6-CC72-43AC-A936-C2C941B4CD4B}" srcOrd="0" destOrd="0" presId="urn:microsoft.com/office/officeart/2018/2/layout/IconCircleList"/>
    <dgm:cxn modelId="{29E141AD-8C12-491E-B230-ADCDBBC81943}" type="presParOf" srcId="{75511DA0-2796-4FDD-82CC-53D53A82B41E}" destId="{03F67E7C-5367-4BDB-8687-C32A7E54541B}" srcOrd="1" destOrd="0" presId="urn:microsoft.com/office/officeart/2018/2/layout/IconCircleList"/>
    <dgm:cxn modelId="{04430B97-6C96-4C91-8777-0ADAEEB58CBC}" type="presParOf" srcId="{75511DA0-2796-4FDD-82CC-53D53A82B41E}" destId="{6486B028-1C5C-48DF-920F-44187BC36636}" srcOrd="2" destOrd="0" presId="urn:microsoft.com/office/officeart/2018/2/layout/IconCircleList"/>
    <dgm:cxn modelId="{D899EF3F-06F9-4781-9461-A423D55A2AF7}" type="presParOf" srcId="{75511DA0-2796-4FDD-82CC-53D53A82B41E}" destId="{2C0BA190-454B-4CED-8131-442B905F9018}" srcOrd="3" destOrd="0" presId="urn:microsoft.com/office/officeart/2018/2/layout/IconCircleList"/>
    <dgm:cxn modelId="{308F167A-06F3-4F45-A012-D39DC0E7762B}" type="presParOf" srcId="{A0874D2D-E58A-4A44-BCDD-38F45831DC46}" destId="{B7579E90-D847-48A6-8C2F-28B224EFB9F8}" srcOrd="9" destOrd="0" presId="urn:microsoft.com/office/officeart/2018/2/layout/IconCircleList"/>
    <dgm:cxn modelId="{BE0879FB-36F1-415A-9C22-4D0F22E1C0F3}" type="presParOf" srcId="{A0874D2D-E58A-4A44-BCDD-38F45831DC46}" destId="{A1B00DE4-4DFB-4B02-9BDE-28DD9F61493F}" srcOrd="10" destOrd="0" presId="urn:microsoft.com/office/officeart/2018/2/layout/IconCircleList"/>
    <dgm:cxn modelId="{4BB8717C-7B46-46DE-9C01-209111AF9FED}" type="presParOf" srcId="{A1B00DE4-4DFB-4B02-9BDE-28DD9F61493F}" destId="{248DBCDF-099D-45BF-9966-8751ACFDF6AF}" srcOrd="0" destOrd="0" presId="urn:microsoft.com/office/officeart/2018/2/layout/IconCircleList"/>
    <dgm:cxn modelId="{5C70A3F9-4CF1-4DA4-BA3A-7B9088E6F8A1}" type="presParOf" srcId="{A1B00DE4-4DFB-4B02-9BDE-28DD9F61493F}" destId="{5E8D1659-AA94-4BD0-8712-E4E163C38DFC}" srcOrd="1" destOrd="0" presId="urn:microsoft.com/office/officeart/2018/2/layout/IconCircleList"/>
    <dgm:cxn modelId="{6857D934-C563-440F-BF7D-70CF344AED8D}" type="presParOf" srcId="{A1B00DE4-4DFB-4B02-9BDE-28DD9F61493F}" destId="{AF839E84-15F6-464C-85BE-CED29CBB6DF5}" srcOrd="2" destOrd="0" presId="urn:microsoft.com/office/officeart/2018/2/layout/IconCircleList"/>
    <dgm:cxn modelId="{C4C817A5-CE53-43CF-B53E-BCB3B462012F}" type="presParOf" srcId="{A1B00DE4-4DFB-4B02-9BDE-28DD9F61493F}" destId="{0C877124-E5F0-4DCA-AF37-EF4EE85DC95E}" srcOrd="3" destOrd="0" presId="urn:microsoft.com/office/officeart/2018/2/layout/IconCircleList"/>
    <dgm:cxn modelId="{16A3D245-1D78-48C6-8F86-DD4ECA5403FF}" type="presParOf" srcId="{A0874D2D-E58A-4A44-BCDD-38F45831DC46}" destId="{E5EF1BAE-F461-48DD-91E7-298B8B5352A3}" srcOrd="11" destOrd="0" presId="urn:microsoft.com/office/officeart/2018/2/layout/IconCircleList"/>
    <dgm:cxn modelId="{6E3F40C2-3256-411F-83BE-0CFA231ED3FF}" type="presParOf" srcId="{A0874D2D-E58A-4A44-BCDD-38F45831DC46}" destId="{076B6BA2-1036-4071-A546-A2AFD30D6A1A}" srcOrd="12" destOrd="0" presId="urn:microsoft.com/office/officeart/2018/2/layout/IconCircleList"/>
    <dgm:cxn modelId="{6AB1B3AF-33C5-4666-8D18-DDF53442DA26}" type="presParOf" srcId="{076B6BA2-1036-4071-A546-A2AFD30D6A1A}" destId="{C86E5D53-7DF6-435B-8774-D539452C98D6}" srcOrd="0" destOrd="0" presId="urn:microsoft.com/office/officeart/2018/2/layout/IconCircleList"/>
    <dgm:cxn modelId="{97B0C0C6-7A72-4BC3-B393-46A67AF6B8F4}" type="presParOf" srcId="{076B6BA2-1036-4071-A546-A2AFD30D6A1A}" destId="{1B6768F1-3154-43BB-8450-E514AFE0F201}" srcOrd="1" destOrd="0" presId="urn:microsoft.com/office/officeart/2018/2/layout/IconCircleList"/>
    <dgm:cxn modelId="{9642E291-B27F-4871-9FD2-A2E9AE3317D9}" type="presParOf" srcId="{076B6BA2-1036-4071-A546-A2AFD30D6A1A}" destId="{BBD388E8-F488-4C0D-AD89-BFB618938A6B}" srcOrd="2" destOrd="0" presId="urn:microsoft.com/office/officeart/2018/2/layout/IconCircleList"/>
    <dgm:cxn modelId="{8E3514BA-88AA-44E5-84AE-AC19EBF6473F}" type="presParOf" srcId="{076B6BA2-1036-4071-A546-A2AFD30D6A1A}" destId="{56F6B926-4B4F-49AD-AF73-54EB332DC8D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B4360C-A253-4422-A18D-CA4BD0C042C6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F1A80BF-4B03-48C6-AFDE-AFC3FC41331F}">
      <dgm:prSet/>
      <dgm:spPr/>
      <dgm:t>
        <a:bodyPr/>
        <a:lstStyle/>
        <a:p>
          <a:r>
            <a:rPr lang="en-US" b="1"/>
            <a:t>Comprehensive role profiles</a:t>
          </a:r>
          <a:r>
            <a:rPr lang="en-US"/>
            <a:t> — duties, decision-making authority, key contacts.</a:t>
          </a:r>
        </a:p>
      </dgm:t>
    </dgm:pt>
    <dgm:pt modelId="{99F78945-5B85-4CAE-80E0-D85B5CDDDB0D}" type="parTrans" cxnId="{D80E2F6F-1D05-4CA9-85D6-1A32BD88B1C4}">
      <dgm:prSet/>
      <dgm:spPr/>
      <dgm:t>
        <a:bodyPr/>
        <a:lstStyle/>
        <a:p>
          <a:endParaRPr lang="en-US"/>
        </a:p>
      </dgm:t>
    </dgm:pt>
    <dgm:pt modelId="{5CDA83DC-4CB2-45E2-A5E2-726B76C853D6}" type="sibTrans" cxnId="{D80E2F6F-1D05-4CA9-85D6-1A32BD88B1C4}">
      <dgm:prSet/>
      <dgm:spPr/>
      <dgm:t>
        <a:bodyPr/>
        <a:lstStyle/>
        <a:p>
          <a:endParaRPr lang="en-US"/>
        </a:p>
      </dgm:t>
    </dgm:pt>
    <dgm:pt modelId="{507064C2-66BE-4E2B-9BED-D183DAE75E3D}">
      <dgm:prSet/>
      <dgm:spPr/>
      <dgm:t>
        <a:bodyPr/>
        <a:lstStyle/>
        <a:p>
          <a:r>
            <a:rPr lang="en-US" b="1"/>
            <a:t>Up-to-date contact &amp; access info</a:t>
          </a:r>
          <a:r>
            <a:rPr lang="en-US"/>
            <a:t> — passwords, vendor lists, account details.</a:t>
          </a:r>
        </a:p>
      </dgm:t>
    </dgm:pt>
    <dgm:pt modelId="{69004624-C6DA-4473-A00F-AB1853920D87}" type="parTrans" cxnId="{13BAC66A-8D8D-40EF-8D4C-E8B76855082F}">
      <dgm:prSet/>
      <dgm:spPr/>
      <dgm:t>
        <a:bodyPr/>
        <a:lstStyle/>
        <a:p>
          <a:endParaRPr lang="en-US"/>
        </a:p>
      </dgm:t>
    </dgm:pt>
    <dgm:pt modelId="{F4506BA1-7422-4F5E-B445-FAE60E1A1736}" type="sibTrans" cxnId="{13BAC66A-8D8D-40EF-8D4C-E8B76855082F}">
      <dgm:prSet/>
      <dgm:spPr/>
      <dgm:t>
        <a:bodyPr/>
        <a:lstStyle/>
        <a:p>
          <a:endParaRPr lang="en-US"/>
        </a:p>
      </dgm:t>
    </dgm:pt>
    <dgm:pt modelId="{73A0BD1D-E10C-4831-8A30-41AC38890B2F}">
      <dgm:prSet/>
      <dgm:spPr/>
      <dgm:t>
        <a:bodyPr/>
        <a:lstStyle/>
        <a:p>
          <a:r>
            <a:rPr lang="en-US" b="1"/>
            <a:t>Defined transition processes</a:t>
          </a:r>
          <a:r>
            <a:rPr lang="en-US"/>
            <a:t> — for both emergency and planned departures.</a:t>
          </a:r>
        </a:p>
      </dgm:t>
    </dgm:pt>
    <dgm:pt modelId="{7593EA56-9964-4F5F-B6DC-2C9B8C3933F8}" type="parTrans" cxnId="{9F7204CB-7062-45DA-B4E1-4AF84E0BE1CD}">
      <dgm:prSet/>
      <dgm:spPr/>
      <dgm:t>
        <a:bodyPr/>
        <a:lstStyle/>
        <a:p>
          <a:endParaRPr lang="en-US"/>
        </a:p>
      </dgm:t>
    </dgm:pt>
    <dgm:pt modelId="{9EE90772-9F2F-48F7-B2A1-0910BADB9699}" type="sibTrans" cxnId="{9F7204CB-7062-45DA-B4E1-4AF84E0BE1CD}">
      <dgm:prSet/>
      <dgm:spPr/>
      <dgm:t>
        <a:bodyPr/>
        <a:lstStyle/>
        <a:p>
          <a:endParaRPr lang="en-US"/>
        </a:p>
      </dgm:t>
    </dgm:pt>
    <dgm:pt modelId="{CC771829-DB2A-4A7B-9E50-3C44A9AF1E43}">
      <dgm:prSet/>
      <dgm:spPr/>
      <dgm:t>
        <a:bodyPr/>
        <a:lstStyle/>
        <a:p>
          <a:r>
            <a:rPr lang="en-US" b="1"/>
            <a:t>Identified potential successors</a:t>
          </a:r>
          <a:r>
            <a:rPr lang="en-US"/>
            <a:t> — internal and/or external candidates.</a:t>
          </a:r>
        </a:p>
      </dgm:t>
    </dgm:pt>
    <dgm:pt modelId="{11A04BA4-EFE2-43C2-8020-E929B1EE6732}" type="parTrans" cxnId="{75E84A3D-97A1-4F5F-8D11-851B20817FAE}">
      <dgm:prSet/>
      <dgm:spPr/>
      <dgm:t>
        <a:bodyPr/>
        <a:lstStyle/>
        <a:p>
          <a:endParaRPr lang="en-US"/>
        </a:p>
      </dgm:t>
    </dgm:pt>
    <dgm:pt modelId="{47CF67F5-1071-408A-9394-34AEA58B6A74}" type="sibTrans" cxnId="{75E84A3D-97A1-4F5F-8D11-851B20817FAE}">
      <dgm:prSet/>
      <dgm:spPr/>
      <dgm:t>
        <a:bodyPr/>
        <a:lstStyle/>
        <a:p>
          <a:endParaRPr lang="en-US"/>
        </a:p>
      </dgm:t>
    </dgm:pt>
    <dgm:pt modelId="{19A5EBFD-ED7D-4B3A-9B2F-8FE184E87A51}">
      <dgm:prSet/>
      <dgm:spPr/>
      <dgm:t>
        <a:bodyPr/>
        <a:lstStyle/>
        <a:p>
          <a:r>
            <a:rPr lang="en-US" b="1"/>
            <a:t>Knowledge transfer systems</a:t>
          </a:r>
          <a:r>
            <a:rPr lang="en-US"/>
            <a:t> — checklists, procedure manuals, cross-training.</a:t>
          </a:r>
        </a:p>
      </dgm:t>
    </dgm:pt>
    <dgm:pt modelId="{1119EFB9-F2DC-4D61-81AE-687540E85505}" type="parTrans" cxnId="{320551A1-995B-4B0A-977C-7B4F0AD6EFBF}">
      <dgm:prSet/>
      <dgm:spPr/>
      <dgm:t>
        <a:bodyPr/>
        <a:lstStyle/>
        <a:p>
          <a:endParaRPr lang="en-US"/>
        </a:p>
      </dgm:t>
    </dgm:pt>
    <dgm:pt modelId="{F9CCB5CC-859B-4AE7-9F32-A7D279DFD6B9}" type="sibTrans" cxnId="{320551A1-995B-4B0A-977C-7B4F0AD6EFBF}">
      <dgm:prSet/>
      <dgm:spPr/>
      <dgm:t>
        <a:bodyPr/>
        <a:lstStyle/>
        <a:p>
          <a:endParaRPr lang="en-US"/>
        </a:p>
      </dgm:t>
    </dgm:pt>
    <dgm:pt modelId="{8020B30F-966F-4B61-AE7A-3F15A471D7CF}">
      <dgm:prSet/>
      <dgm:spPr/>
      <dgm:t>
        <a:bodyPr/>
        <a:lstStyle/>
        <a:p>
          <a:r>
            <a:rPr lang="en-US" b="1"/>
            <a:t>Board-approved authority</a:t>
          </a:r>
          <a:r>
            <a:rPr lang="en-US"/>
            <a:t> — interim leaders can act decisively.</a:t>
          </a:r>
        </a:p>
      </dgm:t>
    </dgm:pt>
    <dgm:pt modelId="{C06CE752-8FAB-4D26-B708-5D9158DE86F8}" type="parTrans" cxnId="{1E630D7F-7D45-49CC-84D6-47C0D13325E6}">
      <dgm:prSet/>
      <dgm:spPr/>
      <dgm:t>
        <a:bodyPr/>
        <a:lstStyle/>
        <a:p>
          <a:endParaRPr lang="en-US"/>
        </a:p>
      </dgm:t>
    </dgm:pt>
    <dgm:pt modelId="{DF94CB22-FF9E-48E2-8D62-54671016C4D9}" type="sibTrans" cxnId="{1E630D7F-7D45-49CC-84D6-47C0D13325E6}">
      <dgm:prSet/>
      <dgm:spPr/>
      <dgm:t>
        <a:bodyPr/>
        <a:lstStyle/>
        <a:p>
          <a:endParaRPr lang="en-US"/>
        </a:p>
      </dgm:t>
    </dgm:pt>
    <dgm:pt modelId="{197EB862-E00C-48E2-BFE1-13E32CE574D2}">
      <dgm:prSet/>
      <dgm:spPr/>
      <dgm:t>
        <a:bodyPr/>
        <a:lstStyle/>
        <a:p>
          <a:r>
            <a:rPr lang="en-US" b="1"/>
            <a:t>Regular review cycle</a:t>
          </a:r>
          <a:r>
            <a:rPr lang="en-US"/>
            <a:t> — plan updated at least annually.</a:t>
          </a:r>
        </a:p>
      </dgm:t>
    </dgm:pt>
    <dgm:pt modelId="{28C63C55-991A-4263-A9CA-3F394AE35103}" type="parTrans" cxnId="{CF02A4D9-E9F1-492C-965D-BB567EB5DE24}">
      <dgm:prSet/>
      <dgm:spPr/>
      <dgm:t>
        <a:bodyPr/>
        <a:lstStyle/>
        <a:p>
          <a:endParaRPr lang="en-US"/>
        </a:p>
      </dgm:t>
    </dgm:pt>
    <dgm:pt modelId="{FEA817B7-BD9E-4900-ACBA-FAAD87295912}" type="sibTrans" cxnId="{CF02A4D9-E9F1-492C-965D-BB567EB5DE24}">
      <dgm:prSet/>
      <dgm:spPr/>
      <dgm:t>
        <a:bodyPr/>
        <a:lstStyle/>
        <a:p>
          <a:endParaRPr lang="en-US"/>
        </a:p>
      </dgm:t>
    </dgm:pt>
    <dgm:pt modelId="{43A16ABB-C946-4050-B2E0-574C6DD82E6D}" type="pres">
      <dgm:prSet presAssocID="{F7B4360C-A253-4422-A18D-CA4BD0C042C6}" presName="vert0" presStyleCnt="0">
        <dgm:presLayoutVars>
          <dgm:dir/>
          <dgm:animOne val="branch"/>
          <dgm:animLvl val="lvl"/>
        </dgm:presLayoutVars>
      </dgm:prSet>
      <dgm:spPr/>
    </dgm:pt>
    <dgm:pt modelId="{1B46B4C3-7B96-464C-A27B-F34C4801C434}" type="pres">
      <dgm:prSet presAssocID="{1F1A80BF-4B03-48C6-AFDE-AFC3FC41331F}" presName="thickLine" presStyleLbl="alignNode1" presStyleIdx="0" presStyleCnt="7"/>
      <dgm:spPr/>
    </dgm:pt>
    <dgm:pt modelId="{3201B37E-1FD7-4AA8-A907-B0ADD49FC81D}" type="pres">
      <dgm:prSet presAssocID="{1F1A80BF-4B03-48C6-AFDE-AFC3FC41331F}" presName="horz1" presStyleCnt="0"/>
      <dgm:spPr/>
    </dgm:pt>
    <dgm:pt modelId="{C80B4105-228B-4821-9336-33F92AF3DA4F}" type="pres">
      <dgm:prSet presAssocID="{1F1A80BF-4B03-48C6-AFDE-AFC3FC41331F}" presName="tx1" presStyleLbl="revTx" presStyleIdx="0" presStyleCnt="7"/>
      <dgm:spPr/>
    </dgm:pt>
    <dgm:pt modelId="{11384ED8-BAEC-4BD3-8D0C-0F340E24F85C}" type="pres">
      <dgm:prSet presAssocID="{1F1A80BF-4B03-48C6-AFDE-AFC3FC41331F}" presName="vert1" presStyleCnt="0"/>
      <dgm:spPr/>
    </dgm:pt>
    <dgm:pt modelId="{2C44509D-7D96-4F9C-A048-28F3E335A13E}" type="pres">
      <dgm:prSet presAssocID="{507064C2-66BE-4E2B-9BED-D183DAE75E3D}" presName="thickLine" presStyleLbl="alignNode1" presStyleIdx="1" presStyleCnt="7"/>
      <dgm:spPr/>
    </dgm:pt>
    <dgm:pt modelId="{1BC4E8A9-FE95-47CB-AF89-E02031F6002A}" type="pres">
      <dgm:prSet presAssocID="{507064C2-66BE-4E2B-9BED-D183DAE75E3D}" presName="horz1" presStyleCnt="0"/>
      <dgm:spPr/>
    </dgm:pt>
    <dgm:pt modelId="{DAFF3E9C-2BB1-44E3-9F61-87E348EED50F}" type="pres">
      <dgm:prSet presAssocID="{507064C2-66BE-4E2B-9BED-D183DAE75E3D}" presName="tx1" presStyleLbl="revTx" presStyleIdx="1" presStyleCnt="7"/>
      <dgm:spPr/>
    </dgm:pt>
    <dgm:pt modelId="{90559D3C-F51F-44CE-9210-C23E7D2DED37}" type="pres">
      <dgm:prSet presAssocID="{507064C2-66BE-4E2B-9BED-D183DAE75E3D}" presName="vert1" presStyleCnt="0"/>
      <dgm:spPr/>
    </dgm:pt>
    <dgm:pt modelId="{0B9F781E-F736-4F1D-8FF4-917799966AF3}" type="pres">
      <dgm:prSet presAssocID="{73A0BD1D-E10C-4831-8A30-41AC38890B2F}" presName="thickLine" presStyleLbl="alignNode1" presStyleIdx="2" presStyleCnt="7"/>
      <dgm:spPr/>
    </dgm:pt>
    <dgm:pt modelId="{61C6C61E-62D8-4D55-9927-CE6E9E7C6B6D}" type="pres">
      <dgm:prSet presAssocID="{73A0BD1D-E10C-4831-8A30-41AC38890B2F}" presName="horz1" presStyleCnt="0"/>
      <dgm:spPr/>
    </dgm:pt>
    <dgm:pt modelId="{567ED353-AE0E-4E98-9763-04B8211769A6}" type="pres">
      <dgm:prSet presAssocID="{73A0BD1D-E10C-4831-8A30-41AC38890B2F}" presName="tx1" presStyleLbl="revTx" presStyleIdx="2" presStyleCnt="7"/>
      <dgm:spPr/>
    </dgm:pt>
    <dgm:pt modelId="{1BACE61E-1715-4759-BBFF-B5472C17C362}" type="pres">
      <dgm:prSet presAssocID="{73A0BD1D-E10C-4831-8A30-41AC38890B2F}" presName="vert1" presStyleCnt="0"/>
      <dgm:spPr/>
    </dgm:pt>
    <dgm:pt modelId="{62106D60-A63D-43B3-A6A9-2161C06B0BCF}" type="pres">
      <dgm:prSet presAssocID="{CC771829-DB2A-4A7B-9E50-3C44A9AF1E43}" presName="thickLine" presStyleLbl="alignNode1" presStyleIdx="3" presStyleCnt="7"/>
      <dgm:spPr/>
    </dgm:pt>
    <dgm:pt modelId="{2238D7CD-90ED-4712-A28D-C1FBD7C823EC}" type="pres">
      <dgm:prSet presAssocID="{CC771829-DB2A-4A7B-9E50-3C44A9AF1E43}" presName="horz1" presStyleCnt="0"/>
      <dgm:spPr/>
    </dgm:pt>
    <dgm:pt modelId="{25AF57A1-1597-47B0-9472-A032312F7570}" type="pres">
      <dgm:prSet presAssocID="{CC771829-DB2A-4A7B-9E50-3C44A9AF1E43}" presName="tx1" presStyleLbl="revTx" presStyleIdx="3" presStyleCnt="7"/>
      <dgm:spPr/>
    </dgm:pt>
    <dgm:pt modelId="{B504EF0C-1C72-4333-9725-20040AF6E1A9}" type="pres">
      <dgm:prSet presAssocID="{CC771829-DB2A-4A7B-9E50-3C44A9AF1E43}" presName="vert1" presStyleCnt="0"/>
      <dgm:spPr/>
    </dgm:pt>
    <dgm:pt modelId="{452A7896-92A0-4942-994C-C808B64A3B03}" type="pres">
      <dgm:prSet presAssocID="{19A5EBFD-ED7D-4B3A-9B2F-8FE184E87A51}" presName="thickLine" presStyleLbl="alignNode1" presStyleIdx="4" presStyleCnt="7"/>
      <dgm:spPr/>
    </dgm:pt>
    <dgm:pt modelId="{3AA95A6D-EEAE-413F-8932-023C5E63B521}" type="pres">
      <dgm:prSet presAssocID="{19A5EBFD-ED7D-4B3A-9B2F-8FE184E87A51}" presName="horz1" presStyleCnt="0"/>
      <dgm:spPr/>
    </dgm:pt>
    <dgm:pt modelId="{CBBFE530-3E10-4490-895C-EC1DB4699AB8}" type="pres">
      <dgm:prSet presAssocID="{19A5EBFD-ED7D-4B3A-9B2F-8FE184E87A51}" presName="tx1" presStyleLbl="revTx" presStyleIdx="4" presStyleCnt="7"/>
      <dgm:spPr/>
    </dgm:pt>
    <dgm:pt modelId="{D630F474-492C-4AE1-B91E-F544FBCB5B2E}" type="pres">
      <dgm:prSet presAssocID="{19A5EBFD-ED7D-4B3A-9B2F-8FE184E87A51}" presName="vert1" presStyleCnt="0"/>
      <dgm:spPr/>
    </dgm:pt>
    <dgm:pt modelId="{C57309D9-42D0-420D-BADE-ED5D9D1FAC28}" type="pres">
      <dgm:prSet presAssocID="{8020B30F-966F-4B61-AE7A-3F15A471D7CF}" presName="thickLine" presStyleLbl="alignNode1" presStyleIdx="5" presStyleCnt="7"/>
      <dgm:spPr/>
    </dgm:pt>
    <dgm:pt modelId="{113F8C5E-0027-44ED-8864-D2AC2C386900}" type="pres">
      <dgm:prSet presAssocID="{8020B30F-966F-4B61-AE7A-3F15A471D7CF}" presName="horz1" presStyleCnt="0"/>
      <dgm:spPr/>
    </dgm:pt>
    <dgm:pt modelId="{B7DEB7AC-6CC5-460C-888E-428045CFEAD8}" type="pres">
      <dgm:prSet presAssocID="{8020B30F-966F-4B61-AE7A-3F15A471D7CF}" presName="tx1" presStyleLbl="revTx" presStyleIdx="5" presStyleCnt="7"/>
      <dgm:spPr/>
    </dgm:pt>
    <dgm:pt modelId="{2E6E2709-65BF-4387-9039-57D62E4DDB95}" type="pres">
      <dgm:prSet presAssocID="{8020B30F-966F-4B61-AE7A-3F15A471D7CF}" presName="vert1" presStyleCnt="0"/>
      <dgm:spPr/>
    </dgm:pt>
    <dgm:pt modelId="{54527295-BC19-4652-8146-1DD977FFFE16}" type="pres">
      <dgm:prSet presAssocID="{197EB862-E00C-48E2-BFE1-13E32CE574D2}" presName="thickLine" presStyleLbl="alignNode1" presStyleIdx="6" presStyleCnt="7"/>
      <dgm:spPr/>
    </dgm:pt>
    <dgm:pt modelId="{C03527B1-DEE5-4CCD-82FD-A4C54445318F}" type="pres">
      <dgm:prSet presAssocID="{197EB862-E00C-48E2-BFE1-13E32CE574D2}" presName="horz1" presStyleCnt="0"/>
      <dgm:spPr/>
    </dgm:pt>
    <dgm:pt modelId="{204AF8E8-0A44-4E78-9B0F-E6E8087517F8}" type="pres">
      <dgm:prSet presAssocID="{197EB862-E00C-48E2-BFE1-13E32CE574D2}" presName="tx1" presStyleLbl="revTx" presStyleIdx="6" presStyleCnt="7"/>
      <dgm:spPr/>
    </dgm:pt>
    <dgm:pt modelId="{9DACAAC9-DD18-4AAA-933E-975BD3CCF40F}" type="pres">
      <dgm:prSet presAssocID="{197EB862-E00C-48E2-BFE1-13E32CE574D2}" presName="vert1" presStyleCnt="0"/>
      <dgm:spPr/>
    </dgm:pt>
  </dgm:ptLst>
  <dgm:cxnLst>
    <dgm:cxn modelId="{BCEB7523-47D7-4020-8DEB-1068B253DF24}" type="presOf" srcId="{CC771829-DB2A-4A7B-9E50-3C44A9AF1E43}" destId="{25AF57A1-1597-47B0-9472-A032312F7570}" srcOrd="0" destOrd="0" presId="urn:microsoft.com/office/officeart/2008/layout/LinedList"/>
    <dgm:cxn modelId="{47F65530-3CC0-432D-BC08-D9A6671D6CC3}" type="presOf" srcId="{1F1A80BF-4B03-48C6-AFDE-AFC3FC41331F}" destId="{C80B4105-228B-4821-9336-33F92AF3DA4F}" srcOrd="0" destOrd="0" presId="urn:microsoft.com/office/officeart/2008/layout/LinedList"/>
    <dgm:cxn modelId="{75E84A3D-97A1-4F5F-8D11-851B20817FAE}" srcId="{F7B4360C-A253-4422-A18D-CA4BD0C042C6}" destId="{CC771829-DB2A-4A7B-9E50-3C44A9AF1E43}" srcOrd="3" destOrd="0" parTransId="{11A04BA4-EFE2-43C2-8020-E929B1EE6732}" sibTransId="{47CF67F5-1071-408A-9394-34AEA58B6A74}"/>
    <dgm:cxn modelId="{F25AF13D-7912-405C-AD54-344C3022CCEB}" type="presOf" srcId="{507064C2-66BE-4E2B-9BED-D183DAE75E3D}" destId="{DAFF3E9C-2BB1-44E3-9F61-87E348EED50F}" srcOrd="0" destOrd="0" presId="urn:microsoft.com/office/officeart/2008/layout/LinedList"/>
    <dgm:cxn modelId="{13BAC66A-8D8D-40EF-8D4C-E8B76855082F}" srcId="{F7B4360C-A253-4422-A18D-CA4BD0C042C6}" destId="{507064C2-66BE-4E2B-9BED-D183DAE75E3D}" srcOrd="1" destOrd="0" parTransId="{69004624-C6DA-4473-A00F-AB1853920D87}" sibTransId="{F4506BA1-7422-4F5E-B445-FAE60E1A1736}"/>
    <dgm:cxn modelId="{D80E2F6F-1D05-4CA9-85D6-1A32BD88B1C4}" srcId="{F7B4360C-A253-4422-A18D-CA4BD0C042C6}" destId="{1F1A80BF-4B03-48C6-AFDE-AFC3FC41331F}" srcOrd="0" destOrd="0" parTransId="{99F78945-5B85-4CAE-80E0-D85B5CDDDB0D}" sibTransId="{5CDA83DC-4CB2-45E2-A5E2-726B76C853D6}"/>
    <dgm:cxn modelId="{1E630D7F-7D45-49CC-84D6-47C0D13325E6}" srcId="{F7B4360C-A253-4422-A18D-CA4BD0C042C6}" destId="{8020B30F-966F-4B61-AE7A-3F15A471D7CF}" srcOrd="5" destOrd="0" parTransId="{C06CE752-8FAB-4D26-B708-5D9158DE86F8}" sibTransId="{DF94CB22-FF9E-48E2-8D62-54671016C4D9}"/>
    <dgm:cxn modelId="{FA338991-73E0-42D1-A2CE-57C3D8CB8CBC}" type="presOf" srcId="{F7B4360C-A253-4422-A18D-CA4BD0C042C6}" destId="{43A16ABB-C946-4050-B2E0-574C6DD82E6D}" srcOrd="0" destOrd="0" presId="urn:microsoft.com/office/officeart/2008/layout/LinedList"/>
    <dgm:cxn modelId="{320551A1-995B-4B0A-977C-7B4F0AD6EFBF}" srcId="{F7B4360C-A253-4422-A18D-CA4BD0C042C6}" destId="{19A5EBFD-ED7D-4B3A-9B2F-8FE184E87A51}" srcOrd="4" destOrd="0" parTransId="{1119EFB9-F2DC-4D61-81AE-687540E85505}" sibTransId="{F9CCB5CC-859B-4AE7-9F32-A7D279DFD6B9}"/>
    <dgm:cxn modelId="{9F7204CB-7062-45DA-B4E1-4AF84E0BE1CD}" srcId="{F7B4360C-A253-4422-A18D-CA4BD0C042C6}" destId="{73A0BD1D-E10C-4831-8A30-41AC38890B2F}" srcOrd="2" destOrd="0" parTransId="{7593EA56-9964-4F5F-B6DC-2C9B8C3933F8}" sibTransId="{9EE90772-9F2F-48F7-B2A1-0910BADB9699}"/>
    <dgm:cxn modelId="{11F47CCD-F158-4244-803B-1D68D4168591}" type="presOf" srcId="{197EB862-E00C-48E2-BFE1-13E32CE574D2}" destId="{204AF8E8-0A44-4E78-9B0F-E6E8087517F8}" srcOrd="0" destOrd="0" presId="urn:microsoft.com/office/officeart/2008/layout/LinedList"/>
    <dgm:cxn modelId="{B90CFECF-D171-49A9-9BCD-F717856F303B}" type="presOf" srcId="{19A5EBFD-ED7D-4B3A-9B2F-8FE184E87A51}" destId="{CBBFE530-3E10-4490-895C-EC1DB4699AB8}" srcOrd="0" destOrd="0" presId="urn:microsoft.com/office/officeart/2008/layout/LinedList"/>
    <dgm:cxn modelId="{7E63A2D3-7321-4599-AA1E-8653F7543504}" type="presOf" srcId="{8020B30F-966F-4B61-AE7A-3F15A471D7CF}" destId="{B7DEB7AC-6CC5-460C-888E-428045CFEAD8}" srcOrd="0" destOrd="0" presId="urn:microsoft.com/office/officeart/2008/layout/LinedList"/>
    <dgm:cxn modelId="{ABDF73D4-7822-45A9-8C33-916B8A371162}" type="presOf" srcId="{73A0BD1D-E10C-4831-8A30-41AC38890B2F}" destId="{567ED353-AE0E-4E98-9763-04B8211769A6}" srcOrd="0" destOrd="0" presId="urn:microsoft.com/office/officeart/2008/layout/LinedList"/>
    <dgm:cxn modelId="{CF02A4D9-E9F1-492C-965D-BB567EB5DE24}" srcId="{F7B4360C-A253-4422-A18D-CA4BD0C042C6}" destId="{197EB862-E00C-48E2-BFE1-13E32CE574D2}" srcOrd="6" destOrd="0" parTransId="{28C63C55-991A-4263-A9CA-3F394AE35103}" sibTransId="{FEA817B7-BD9E-4900-ACBA-FAAD87295912}"/>
    <dgm:cxn modelId="{2A15C0CD-E4FD-42F3-AAEE-67BD86BED8F8}" type="presParOf" srcId="{43A16ABB-C946-4050-B2E0-574C6DD82E6D}" destId="{1B46B4C3-7B96-464C-A27B-F34C4801C434}" srcOrd="0" destOrd="0" presId="urn:microsoft.com/office/officeart/2008/layout/LinedList"/>
    <dgm:cxn modelId="{EB9840A9-C39C-43E7-857C-7B70171BE597}" type="presParOf" srcId="{43A16ABB-C946-4050-B2E0-574C6DD82E6D}" destId="{3201B37E-1FD7-4AA8-A907-B0ADD49FC81D}" srcOrd="1" destOrd="0" presId="urn:microsoft.com/office/officeart/2008/layout/LinedList"/>
    <dgm:cxn modelId="{A4F42E45-6469-4DD0-AE70-E4C860FE07A6}" type="presParOf" srcId="{3201B37E-1FD7-4AA8-A907-B0ADD49FC81D}" destId="{C80B4105-228B-4821-9336-33F92AF3DA4F}" srcOrd="0" destOrd="0" presId="urn:microsoft.com/office/officeart/2008/layout/LinedList"/>
    <dgm:cxn modelId="{0AE14270-6FBB-4007-8677-F1734BCACDD6}" type="presParOf" srcId="{3201B37E-1FD7-4AA8-A907-B0ADD49FC81D}" destId="{11384ED8-BAEC-4BD3-8D0C-0F340E24F85C}" srcOrd="1" destOrd="0" presId="urn:microsoft.com/office/officeart/2008/layout/LinedList"/>
    <dgm:cxn modelId="{3C3E236B-CC7B-468D-9F23-E179FED080ED}" type="presParOf" srcId="{43A16ABB-C946-4050-B2E0-574C6DD82E6D}" destId="{2C44509D-7D96-4F9C-A048-28F3E335A13E}" srcOrd="2" destOrd="0" presId="urn:microsoft.com/office/officeart/2008/layout/LinedList"/>
    <dgm:cxn modelId="{E8855A88-E81A-4EF0-8E66-0811482B0E2D}" type="presParOf" srcId="{43A16ABB-C946-4050-B2E0-574C6DD82E6D}" destId="{1BC4E8A9-FE95-47CB-AF89-E02031F6002A}" srcOrd="3" destOrd="0" presId="urn:microsoft.com/office/officeart/2008/layout/LinedList"/>
    <dgm:cxn modelId="{7525EE05-217B-4D45-9960-37EAF6FC7D63}" type="presParOf" srcId="{1BC4E8A9-FE95-47CB-AF89-E02031F6002A}" destId="{DAFF3E9C-2BB1-44E3-9F61-87E348EED50F}" srcOrd="0" destOrd="0" presId="urn:microsoft.com/office/officeart/2008/layout/LinedList"/>
    <dgm:cxn modelId="{E7BAD05D-7580-43E1-BDB6-E791F22EB354}" type="presParOf" srcId="{1BC4E8A9-FE95-47CB-AF89-E02031F6002A}" destId="{90559D3C-F51F-44CE-9210-C23E7D2DED37}" srcOrd="1" destOrd="0" presId="urn:microsoft.com/office/officeart/2008/layout/LinedList"/>
    <dgm:cxn modelId="{B3F47836-CC5B-459D-AB84-8DE8DBDA747D}" type="presParOf" srcId="{43A16ABB-C946-4050-B2E0-574C6DD82E6D}" destId="{0B9F781E-F736-4F1D-8FF4-917799966AF3}" srcOrd="4" destOrd="0" presId="urn:microsoft.com/office/officeart/2008/layout/LinedList"/>
    <dgm:cxn modelId="{55B9A8E8-2416-4F55-8426-6F4FE3097458}" type="presParOf" srcId="{43A16ABB-C946-4050-B2E0-574C6DD82E6D}" destId="{61C6C61E-62D8-4D55-9927-CE6E9E7C6B6D}" srcOrd="5" destOrd="0" presId="urn:microsoft.com/office/officeart/2008/layout/LinedList"/>
    <dgm:cxn modelId="{CB266E4E-01E6-4442-B294-EB6350C5AE32}" type="presParOf" srcId="{61C6C61E-62D8-4D55-9927-CE6E9E7C6B6D}" destId="{567ED353-AE0E-4E98-9763-04B8211769A6}" srcOrd="0" destOrd="0" presId="urn:microsoft.com/office/officeart/2008/layout/LinedList"/>
    <dgm:cxn modelId="{3312D9DC-2958-42A3-8F69-39A785523F15}" type="presParOf" srcId="{61C6C61E-62D8-4D55-9927-CE6E9E7C6B6D}" destId="{1BACE61E-1715-4759-BBFF-B5472C17C362}" srcOrd="1" destOrd="0" presId="urn:microsoft.com/office/officeart/2008/layout/LinedList"/>
    <dgm:cxn modelId="{64E801AD-0EFD-41E6-843A-9BD63468658A}" type="presParOf" srcId="{43A16ABB-C946-4050-B2E0-574C6DD82E6D}" destId="{62106D60-A63D-43B3-A6A9-2161C06B0BCF}" srcOrd="6" destOrd="0" presId="urn:microsoft.com/office/officeart/2008/layout/LinedList"/>
    <dgm:cxn modelId="{DECCA3F4-D75E-4455-9427-D21185A66116}" type="presParOf" srcId="{43A16ABB-C946-4050-B2E0-574C6DD82E6D}" destId="{2238D7CD-90ED-4712-A28D-C1FBD7C823EC}" srcOrd="7" destOrd="0" presId="urn:microsoft.com/office/officeart/2008/layout/LinedList"/>
    <dgm:cxn modelId="{090AB7F4-7658-43AC-93E8-EFEDF045DD04}" type="presParOf" srcId="{2238D7CD-90ED-4712-A28D-C1FBD7C823EC}" destId="{25AF57A1-1597-47B0-9472-A032312F7570}" srcOrd="0" destOrd="0" presId="urn:microsoft.com/office/officeart/2008/layout/LinedList"/>
    <dgm:cxn modelId="{6E88E2F2-36E8-4B7C-AD59-82E2121F2E99}" type="presParOf" srcId="{2238D7CD-90ED-4712-A28D-C1FBD7C823EC}" destId="{B504EF0C-1C72-4333-9725-20040AF6E1A9}" srcOrd="1" destOrd="0" presId="urn:microsoft.com/office/officeart/2008/layout/LinedList"/>
    <dgm:cxn modelId="{8E067E32-FB80-438A-A389-6AD34FDF2E54}" type="presParOf" srcId="{43A16ABB-C946-4050-B2E0-574C6DD82E6D}" destId="{452A7896-92A0-4942-994C-C808B64A3B03}" srcOrd="8" destOrd="0" presId="urn:microsoft.com/office/officeart/2008/layout/LinedList"/>
    <dgm:cxn modelId="{FBB1249B-B90F-43BA-A38E-32597D722EDF}" type="presParOf" srcId="{43A16ABB-C946-4050-B2E0-574C6DD82E6D}" destId="{3AA95A6D-EEAE-413F-8932-023C5E63B521}" srcOrd="9" destOrd="0" presId="urn:microsoft.com/office/officeart/2008/layout/LinedList"/>
    <dgm:cxn modelId="{08FDB35C-5912-4C53-83EA-F46EEB578AA6}" type="presParOf" srcId="{3AA95A6D-EEAE-413F-8932-023C5E63B521}" destId="{CBBFE530-3E10-4490-895C-EC1DB4699AB8}" srcOrd="0" destOrd="0" presId="urn:microsoft.com/office/officeart/2008/layout/LinedList"/>
    <dgm:cxn modelId="{35CE1578-4CB6-46CD-B5CD-402E9A05835B}" type="presParOf" srcId="{3AA95A6D-EEAE-413F-8932-023C5E63B521}" destId="{D630F474-492C-4AE1-B91E-F544FBCB5B2E}" srcOrd="1" destOrd="0" presId="urn:microsoft.com/office/officeart/2008/layout/LinedList"/>
    <dgm:cxn modelId="{B23F3224-5BB1-441B-A34F-243AB618D566}" type="presParOf" srcId="{43A16ABB-C946-4050-B2E0-574C6DD82E6D}" destId="{C57309D9-42D0-420D-BADE-ED5D9D1FAC28}" srcOrd="10" destOrd="0" presId="urn:microsoft.com/office/officeart/2008/layout/LinedList"/>
    <dgm:cxn modelId="{62B91669-04A9-4A2F-BDE6-8B9C1A874385}" type="presParOf" srcId="{43A16ABB-C946-4050-B2E0-574C6DD82E6D}" destId="{113F8C5E-0027-44ED-8864-D2AC2C386900}" srcOrd="11" destOrd="0" presId="urn:microsoft.com/office/officeart/2008/layout/LinedList"/>
    <dgm:cxn modelId="{A5C7C450-0CAF-4D1D-8B5B-336E2B5F172C}" type="presParOf" srcId="{113F8C5E-0027-44ED-8864-D2AC2C386900}" destId="{B7DEB7AC-6CC5-460C-888E-428045CFEAD8}" srcOrd="0" destOrd="0" presId="urn:microsoft.com/office/officeart/2008/layout/LinedList"/>
    <dgm:cxn modelId="{1952CD79-64B2-4880-9B71-96A22938839E}" type="presParOf" srcId="{113F8C5E-0027-44ED-8864-D2AC2C386900}" destId="{2E6E2709-65BF-4387-9039-57D62E4DDB95}" srcOrd="1" destOrd="0" presId="urn:microsoft.com/office/officeart/2008/layout/LinedList"/>
    <dgm:cxn modelId="{10AE2E4F-6633-49E8-BC8A-59C35BA8D8FC}" type="presParOf" srcId="{43A16ABB-C946-4050-B2E0-574C6DD82E6D}" destId="{54527295-BC19-4652-8146-1DD977FFFE16}" srcOrd="12" destOrd="0" presId="urn:microsoft.com/office/officeart/2008/layout/LinedList"/>
    <dgm:cxn modelId="{DC1D9A1D-BF85-40D0-880C-4FE2B75D981B}" type="presParOf" srcId="{43A16ABB-C946-4050-B2E0-574C6DD82E6D}" destId="{C03527B1-DEE5-4CCD-82FD-A4C54445318F}" srcOrd="13" destOrd="0" presId="urn:microsoft.com/office/officeart/2008/layout/LinedList"/>
    <dgm:cxn modelId="{6C41AA96-9887-4D40-9E17-0130691F4960}" type="presParOf" srcId="{C03527B1-DEE5-4CCD-82FD-A4C54445318F}" destId="{204AF8E8-0A44-4E78-9B0F-E6E8087517F8}" srcOrd="0" destOrd="0" presId="urn:microsoft.com/office/officeart/2008/layout/LinedList"/>
    <dgm:cxn modelId="{9BF80A9E-1E87-41F1-B74C-703EF6B215F9}" type="presParOf" srcId="{C03527B1-DEE5-4CCD-82FD-A4C54445318F}" destId="{9DACAAC9-DD18-4AAA-933E-975BD3CCF40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0177AE-FD32-4C20-AE09-D59FBBA370F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8B8EB81-B8AF-4247-A88A-E614BFB6A7E9}">
      <dgm:prSet/>
      <dgm:spPr/>
      <dgm:t>
        <a:bodyPr/>
        <a:lstStyle/>
        <a:p>
          <a:r>
            <a:rPr lang="en-US"/>
            <a:t>Plans should be:</a:t>
          </a:r>
        </a:p>
      </dgm:t>
    </dgm:pt>
    <dgm:pt modelId="{00A90D5E-F109-4DA2-AB92-9761E49CDC7F}" type="parTrans" cxnId="{EBB2C0D2-1F5E-4034-BC8B-6762D1B7778F}">
      <dgm:prSet/>
      <dgm:spPr/>
      <dgm:t>
        <a:bodyPr/>
        <a:lstStyle/>
        <a:p>
          <a:endParaRPr lang="en-US"/>
        </a:p>
      </dgm:t>
    </dgm:pt>
    <dgm:pt modelId="{6C9A4249-70B5-4CBB-96BF-07CC6D1FE15C}" type="sibTrans" cxnId="{EBB2C0D2-1F5E-4034-BC8B-6762D1B7778F}">
      <dgm:prSet/>
      <dgm:spPr/>
      <dgm:t>
        <a:bodyPr/>
        <a:lstStyle/>
        <a:p>
          <a:endParaRPr lang="en-US"/>
        </a:p>
      </dgm:t>
    </dgm:pt>
    <dgm:pt modelId="{00F81BFF-7711-4C29-98C4-2714EF06B678}">
      <dgm:prSet/>
      <dgm:spPr/>
      <dgm:t>
        <a:bodyPr/>
        <a:lstStyle/>
        <a:p>
          <a:r>
            <a:rPr lang="en-US" dirty="0"/>
            <a:t>	Written </a:t>
          </a:r>
        </a:p>
      </dgm:t>
    </dgm:pt>
    <dgm:pt modelId="{D27C1434-DC89-4599-B8F9-26C180F78F21}" type="parTrans" cxnId="{5DC7A6A1-0496-4F0C-BF8A-75BEDB518782}">
      <dgm:prSet/>
      <dgm:spPr/>
      <dgm:t>
        <a:bodyPr/>
        <a:lstStyle/>
        <a:p>
          <a:endParaRPr lang="en-US"/>
        </a:p>
      </dgm:t>
    </dgm:pt>
    <dgm:pt modelId="{6297795E-7880-4A24-B3AC-C3CC43DC2A61}" type="sibTrans" cxnId="{5DC7A6A1-0496-4F0C-BF8A-75BEDB518782}">
      <dgm:prSet/>
      <dgm:spPr/>
      <dgm:t>
        <a:bodyPr/>
        <a:lstStyle/>
        <a:p>
          <a:endParaRPr lang="en-US"/>
        </a:p>
      </dgm:t>
    </dgm:pt>
    <dgm:pt modelId="{760A372E-10B0-495A-8BFB-96D91C0CA7E3}">
      <dgm:prSet/>
      <dgm:spPr/>
      <dgm:t>
        <a:bodyPr/>
        <a:lstStyle/>
        <a:p>
          <a:r>
            <a:rPr lang="en-US" dirty="0"/>
            <a:t>	Accessible</a:t>
          </a:r>
        </a:p>
      </dgm:t>
    </dgm:pt>
    <dgm:pt modelId="{60A968D1-9318-4025-B402-EF676834B583}" type="parTrans" cxnId="{ED64BCD3-0FCC-4442-B639-6744610F2306}">
      <dgm:prSet/>
      <dgm:spPr/>
      <dgm:t>
        <a:bodyPr/>
        <a:lstStyle/>
        <a:p>
          <a:endParaRPr lang="en-US"/>
        </a:p>
      </dgm:t>
    </dgm:pt>
    <dgm:pt modelId="{DDB5756F-5CFA-4CB3-BCFE-E6590118F1F4}" type="sibTrans" cxnId="{ED64BCD3-0FCC-4442-B639-6744610F2306}">
      <dgm:prSet/>
      <dgm:spPr/>
      <dgm:t>
        <a:bodyPr/>
        <a:lstStyle/>
        <a:p>
          <a:endParaRPr lang="en-US"/>
        </a:p>
      </dgm:t>
    </dgm:pt>
    <dgm:pt modelId="{0DCECC60-02B8-4DEB-92DF-D037D83A48FD}">
      <dgm:prSet/>
      <dgm:spPr/>
      <dgm:t>
        <a:bodyPr/>
        <a:lstStyle/>
        <a:p>
          <a:r>
            <a:rPr lang="en-US" dirty="0"/>
            <a:t>	Reviewed regularly</a:t>
          </a:r>
        </a:p>
      </dgm:t>
    </dgm:pt>
    <dgm:pt modelId="{F0586AFB-B02E-4147-9FE8-9CA6C790CA0F}" type="parTrans" cxnId="{1674015A-57F9-4D30-A8BC-2BFC20A7D9BE}">
      <dgm:prSet/>
      <dgm:spPr/>
      <dgm:t>
        <a:bodyPr/>
        <a:lstStyle/>
        <a:p>
          <a:endParaRPr lang="en-US"/>
        </a:p>
      </dgm:t>
    </dgm:pt>
    <dgm:pt modelId="{8655B11C-64D3-4874-B773-71152DA6B7A7}" type="sibTrans" cxnId="{1674015A-57F9-4D30-A8BC-2BFC20A7D9BE}">
      <dgm:prSet/>
      <dgm:spPr/>
      <dgm:t>
        <a:bodyPr/>
        <a:lstStyle/>
        <a:p>
          <a:endParaRPr lang="en-US"/>
        </a:p>
      </dgm:t>
    </dgm:pt>
    <dgm:pt modelId="{30A05D3C-2FC2-487C-93D9-16E671E15668}">
      <dgm:prSet/>
      <dgm:spPr/>
      <dgm:t>
        <a:bodyPr/>
        <a:lstStyle/>
        <a:p>
          <a:r>
            <a:rPr lang="en-US" dirty="0"/>
            <a:t>	Approved by the Board</a:t>
          </a:r>
        </a:p>
      </dgm:t>
    </dgm:pt>
    <dgm:pt modelId="{7B27ED1D-BD49-4C39-9939-BA924383FE58}" type="parTrans" cxnId="{9ACE54E6-DDF9-4731-ABB2-C452AE262BE8}">
      <dgm:prSet/>
      <dgm:spPr/>
      <dgm:t>
        <a:bodyPr/>
        <a:lstStyle/>
        <a:p>
          <a:endParaRPr lang="en-US"/>
        </a:p>
      </dgm:t>
    </dgm:pt>
    <dgm:pt modelId="{B1309DEE-334C-4BD4-9A78-C1B0E2F3A6D6}" type="sibTrans" cxnId="{9ACE54E6-DDF9-4731-ABB2-C452AE262BE8}">
      <dgm:prSet/>
      <dgm:spPr/>
      <dgm:t>
        <a:bodyPr/>
        <a:lstStyle/>
        <a:p>
          <a:endParaRPr lang="en-US"/>
        </a:p>
      </dgm:t>
    </dgm:pt>
    <dgm:pt modelId="{DFA2A5A8-2930-4C9A-B7D9-7BBD04E1E9DC}" type="pres">
      <dgm:prSet presAssocID="{880177AE-FD32-4C20-AE09-D59FBBA370F0}" presName="linear" presStyleCnt="0">
        <dgm:presLayoutVars>
          <dgm:dir/>
          <dgm:animLvl val="lvl"/>
          <dgm:resizeHandles val="exact"/>
        </dgm:presLayoutVars>
      </dgm:prSet>
      <dgm:spPr/>
    </dgm:pt>
    <dgm:pt modelId="{B650194A-2778-421B-943E-1170395F2597}" type="pres">
      <dgm:prSet presAssocID="{28B8EB81-B8AF-4247-A88A-E614BFB6A7E9}" presName="parentLin" presStyleCnt="0"/>
      <dgm:spPr/>
    </dgm:pt>
    <dgm:pt modelId="{09C513EF-328F-4F46-B9FC-AD3E21AFE504}" type="pres">
      <dgm:prSet presAssocID="{28B8EB81-B8AF-4247-A88A-E614BFB6A7E9}" presName="parentLeftMargin" presStyleLbl="node1" presStyleIdx="0" presStyleCnt="5"/>
      <dgm:spPr/>
    </dgm:pt>
    <dgm:pt modelId="{9AEA437F-7DE4-41BF-A711-D3F8516A38F3}" type="pres">
      <dgm:prSet presAssocID="{28B8EB81-B8AF-4247-A88A-E614BFB6A7E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FD71A6D-ED16-4796-8996-6BF89F5C68A6}" type="pres">
      <dgm:prSet presAssocID="{28B8EB81-B8AF-4247-A88A-E614BFB6A7E9}" presName="negativeSpace" presStyleCnt="0"/>
      <dgm:spPr/>
    </dgm:pt>
    <dgm:pt modelId="{A0E810BB-728F-4B68-9B5F-2761131B8929}" type="pres">
      <dgm:prSet presAssocID="{28B8EB81-B8AF-4247-A88A-E614BFB6A7E9}" presName="childText" presStyleLbl="conFgAcc1" presStyleIdx="0" presStyleCnt="5">
        <dgm:presLayoutVars>
          <dgm:bulletEnabled val="1"/>
        </dgm:presLayoutVars>
      </dgm:prSet>
      <dgm:spPr/>
    </dgm:pt>
    <dgm:pt modelId="{A8903FF4-FBAB-4341-8B9C-6846B93E10EE}" type="pres">
      <dgm:prSet presAssocID="{6C9A4249-70B5-4CBB-96BF-07CC6D1FE15C}" presName="spaceBetweenRectangles" presStyleCnt="0"/>
      <dgm:spPr/>
    </dgm:pt>
    <dgm:pt modelId="{C6225CB2-44C2-4E62-963A-9C02CA64E84D}" type="pres">
      <dgm:prSet presAssocID="{00F81BFF-7711-4C29-98C4-2714EF06B678}" presName="parentLin" presStyleCnt="0"/>
      <dgm:spPr/>
    </dgm:pt>
    <dgm:pt modelId="{9DFFA9C2-5B2D-44E6-98DE-D72D76F0ECBD}" type="pres">
      <dgm:prSet presAssocID="{00F81BFF-7711-4C29-98C4-2714EF06B678}" presName="parentLeftMargin" presStyleLbl="node1" presStyleIdx="0" presStyleCnt="5"/>
      <dgm:spPr/>
    </dgm:pt>
    <dgm:pt modelId="{3C4173F6-3689-46AF-9977-755A6AB30522}" type="pres">
      <dgm:prSet presAssocID="{00F81BFF-7711-4C29-98C4-2714EF06B67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FE920C3-46C1-4CC3-B86F-2B9C5A6F1CD0}" type="pres">
      <dgm:prSet presAssocID="{00F81BFF-7711-4C29-98C4-2714EF06B678}" presName="negativeSpace" presStyleCnt="0"/>
      <dgm:spPr/>
    </dgm:pt>
    <dgm:pt modelId="{C733E067-6605-43EA-AA4F-006ED8810EEA}" type="pres">
      <dgm:prSet presAssocID="{00F81BFF-7711-4C29-98C4-2714EF06B678}" presName="childText" presStyleLbl="conFgAcc1" presStyleIdx="1" presStyleCnt="5">
        <dgm:presLayoutVars>
          <dgm:bulletEnabled val="1"/>
        </dgm:presLayoutVars>
      </dgm:prSet>
      <dgm:spPr/>
    </dgm:pt>
    <dgm:pt modelId="{2D5EFA36-1E40-4C9D-A359-604AC321E21B}" type="pres">
      <dgm:prSet presAssocID="{6297795E-7880-4A24-B3AC-C3CC43DC2A61}" presName="spaceBetweenRectangles" presStyleCnt="0"/>
      <dgm:spPr/>
    </dgm:pt>
    <dgm:pt modelId="{B6BF42D6-A27C-429D-9530-56CA73EBE13A}" type="pres">
      <dgm:prSet presAssocID="{760A372E-10B0-495A-8BFB-96D91C0CA7E3}" presName="parentLin" presStyleCnt="0"/>
      <dgm:spPr/>
    </dgm:pt>
    <dgm:pt modelId="{6C7E362B-9B35-441E-A9B6-778A32E88581}" type="pres">
      <dgm:prSet presAssocID="{760A372E-10B0-495A-8BFB-96D91C0CA7E3}" presName="parentLeftMargin" presStyleLbl="node1" presStyleIdx="1" presStyleCnt="5"/>
      <dgm:spPr/>
    </dgm:pt>
    <dgm:pt modelId="{B9C3C22A-5C32-4EDD-8728-69A262E18386}" type="pres">
      <dgm:prSet presAssocID="{760A372E-10B0-495A-8BFB-96D91C0CA7E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BA6693F-F04E-410A-A969-61C58FC65CD1}" type="pres">
      <dgm:prSet presAssocID="{760A372E-10B0-495A-8BFB-96D91C0CA7E3}" presName="negativeSpace" presStyleCnt="0"/>
      <dgm:spPr/>
    </dgm:pt>
    <dgm:pt modelId="{FC20095F-549C-4A5F-B06E-82869A8307C0}" type="pres">
      <dgm:prSet presAssocID="{760A372E-10B0-495A-8BFB-96D91C0CA7E3}" presName="childText" presStyleLbl="conFgAcc1" presStyleIdx="2" presStyleCnt="5">
        <dgm:presLayoutVars>
          <dgm:bulletEnabled val="1"/>
        </dgm:presLayoutVars>
      </dgm:prSet>
      <dgm:spPr/>
    </dgm:pt>
    <dgm:pt modelId="{A532E113-2C90-4625-B542-FDF60528B687}" type="pres">
      <dgm:prSet presAssocID="{DDB5756F-5CFA-4CB3-BCFE-E6590118F1F4}" presName="spaceBetweenRectangles" presStyleCnt="0"/>
      <dgm:spPr/>
    </dgm:pt>
    <dgm:pt modelId="{06FEC077-50CE-42AB-92F1-C4A5F742CCFB}" type="pres">
      <dgm:prSet presAssocID="{0DCECC60-02B8-4DEB-92DF-D037D83A48FD}" presName="parentLin" presStyleCnt="0"/>
      <dgm:spPr/>
    </dgm:pt>
    <dgm:pt modelId="{185B5FBF-F990-44BA-A15A-7BEFEE8D0D9E}" type="pres">
      <dgm:prSet presAssocID="{0DCECC60-02B8-4DEB-92DF-D037D83A48FD}" presName="parentLeftMargin" presStyleLbl="node1" presStyleIdx="2" presStyleCnt="5"/>
      <dgm:spPr/>
    </dgm:pt>
    <dgm:pt modelId="{04759AC1-6FA8-4A83-AA67-999A0DF290BC}" type="pres">
      <dgm:prSet presAssocID="{0DCECC60-02B8-4DEB-92DF-D037D83A48F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4FDA25C-ECE3-464E-8320-0C9DBD20763A}" type="pres">
      <dgm:prSet presAssocID="{0DCECC60-02B8-4DEB-92DF-D037D83A48FD}" presName="negativeSpace" presStyleCnt="0"/>
      <dgm:spPr/>
    </dgm:pt>
    <dgm:pt modelId="{A6515491-207D-43A1-95E0-079777080893}" type="pres">
      <dgm:prSet presAssocID="{0DCECC60-02B8-4DEB-92DF-D037D83A48FD}" presName="childText" presStyleLbl="conFgAcc1" presStyleIdx="3" presStyleCnt="5">
        <dgm:presLayoutVars>
          <dgm:bulletEnabled val="1"/>
        </dgm:presLayoutVars>
      </dgm:prSet>
      <dgm:spPr/>
    </dgm:pt>
    <dgm:pt modelId="{A471162C-ADED-4D8D-A431-D7F58099A841}" type="pres">
      <dgm:prSet presAssocID="{8655B11C-64D3-4874-B773-71152DA6B7A7}" presName="spaceBetweenRectangles" presStyleCnt="0"/>
      <dgm:spPr/>
    </dgm:pt>
    <dgm:pt modelId="{E36B034B-EA95-493D-ABCC-5B7262CF70FD}" type="pres">
      <dgm:prSet presAssocID="{30A05D3C-2FC2-487C-93D9-16E671E15668}" presName="parentLin" presStyleCnt="0"/>
      <dgm:spPr/>
    </dgm:pt>
    <dgm:pt modelId="{1C5EFD86-2E89-4365-A292-9459728D681F}" type="pres">
      <dgm:prSet presAssocID="{30A05D3C-2FC2-487C-93D9-16E671E15668}" presName="parentLeftMargin" presStyleLbl="node1" presStyleIdx="3" presStyleCnt="5"/>
      <dgm:spPr/>
    </dgm:pt>
    <dgm:pt modelId="{35BC1A03-079E-4B75-AA85-532B2148CE71}" type="pres">
      <dgm:prSet presAssocID="{30A05D3C-2FC2-487C-93D9-16E671E15668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40B4E27-6B14-40E7-B861-10E52E6FC28A}" type="pres">
      <dgm:prSet presAssocID="{30A05D3C-2FC2-487C-93D9-16E671E15668}" presName="negativeSpace" presStyleCnt="0"/>
      <dgm:spPr/>
    </dgm:pt>
    <dgm:pt modelId="{807805A5-5887-495D-B566-CC1CBB029479}" type="pres">
      <dgm:prSet presAssocID="{30A05D3C-2FC2-487C-93D9-16E671E1566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FE5E03D-895A-4DD9-AE0D-36A47971D9E0}" type="presOf" srcId="{00F81BFF-7711-4C29-98C4-2714EF06B678}" destId="{3C4173F6-3689-46AF-9977-755A6AB30522}" srcOrd="1" destOrd="0" presId="urn:microsoft.com/office/officeart/2005/8/layout/list1"/>
    <dgm:cxn modelId="{4FDE9445-42C1-4EAD-AEA9-65D1F30F2BA5}" type="presOf" srcId="{0DCECC60-02B8-4DEB-92DF-D037D83A48FD}" destId="{185B5FBF-F990-44BA-A15A-7BEFEE8D0D9E}" srcOrd="0" destOrd="0" presId="urn:microsoft.com/office/officeart/2005/8/layout/list1"/>
    <dgm:cxn modelId="{6598A16B-50BB-4905-88F7-3ECDCB7DAE7F}" type="presOf" srcId="{30A05D3C-2FC2-487C-93D9-16E671E15668}" destId="{1C5EFD86-2E89-4365-A292-9459728D681F}" srcOrd="0" destOrd="0" presId="urn:microsoft.com/office/officeart/2005/8/layout/list1"/>
    <dgm:cxn modelId="{05242E6E-F144-4701-81B0-0F97E49DAEF7}" type="presOf" srcId="{28B8EB81-B8AF-4247-A88A-E614BFB6A7E9}" destId="{9AEA437F-7DE4-41BF-A711-D3F8516A38F3}" srcOrd="1" destOrd="0" presId="urn:microsoft.com/office/officeart/2005/8/layout/list1"/>
    <dgm:cxn modelId="{010A3F79-8614-4D50-B8AB-76F5CB725F5B}" type="presOf" srcId="{760A372E-10B0-495A-8BFB-96D91C0CA7E3}" destId="{6C7E362B-9B35-441E-A9B6-778A32E88581}" srcOrd="0" destOrd="0" presId="urn:microsoft.com/office/officeart/2005/8/layout/list1"/>
    <dgm:cxn modelId="{1674015A-57F9-4D30-A8BC-2BFC20A7D9BE}" srcId="{880177AE-FD32-4C20-AE09-D59FBBA370F0}" destId="{0DCECC60-02B8-4DEB-92DF-D037D83A48FD}" srcOrd="3" destOrd="0" parTransId="{F0586AFB-B02E-4147-9FE8-9CA6C790CA0F}" sibTransId="{8655B11C-64D3-4874-B773-71152DA6B7A7}"/>
    <dgm:cxn modelId="{A065FA9B-430D-4440-A19C-EC4925C04585}" type="presOf" srcId="{30A05D3C-2FC2-487C-93D9-16E671E15668}" destId="{35BC1A03-079E-4B75-AA85-532B2148CE71}" srcOrd="1" destOrd="0" presId="urn:microsoft.com/office/officeart/2005/8/layout/list1"/>
    <dgm:cxn modelId="{5DC7A6A1-0496-4F0C-BF8A-75BEDB518782}" srcId="{880177AE-FD32-4C20-AE09-D59FBBA370F0}" destId="{00F81BFF-7711-4C29-98C4-2714EF06B678}" srcOrd="1" destOrd="0" parTransId="{D27C1434-DC89-4599-B8F9-26C180F78F21}" sibTransId="{6297795E-7880-4A24-B3AC-C3CC43DC2A61}"/>
    <dgm:cxn modelId="{3D7DF7A4-44B1-4C26-A661-554BA2FFEBE3}" type="presOf" srcId="{880177AE-FD32-4C20-AE09-D59FBBA370F0}" destId="{DFA2A5A8-2930-4C9A-B7D9-7BBD04E1E9DC}" srcOrd="0" destOrd="0" presId="urn:microsoft.com/office/officeart/2005/8/layout/list1"/>
    <dgm:cxn modelId="{5117AFAA-A4A0-4C7B-A17F-B581B55EFA96}" type="presOf" srcId="{00F81BFF-7711-4C29-98C4-2714EF06B678}" destId="{9DFFA9C2-5B2D-44E6-98DE-D72D76F0ECBD}" srcOrd="0" destOrd="0" presId="urn:microsoft.com/office/officeart/2005/8/layout/list1"/>
    <dgm:cxn modelId="{E62282C4-957C-4C9D-A546-3C815FEC3D28}" type="presOf" srcId="{0DCECC60-02B8-4DEB-92DF-D037D83A48FD}" destId="{04759AC1-6FA8-4A83-AA67-999A0DF290BC}" srcOrd="1" destOrd="0" presId="urn:microsoft.com/office/officeart/2005/8/layout/list1"/>
    <dgm:cxn modelId="{EBB2C0D2-1F5E-4034-BC8B-6762D1B7778F}" srcId="{880177AE-FD32-4C20-AE09-D59FBBA370F0}" destId="{28B8EB81-B8AF-4247-A88A-E614BFB6A7E9}" srcOrd="0" destOrd="0" parTransId="{00A90D5E-F109-4DA2-AB92-9761E49CDC7F}" sibTransId="{6C9A4249-70B5-4CBB-96BF-07CC6D1FE15C}"/>
    <dgm:cxn modelId="{ED64BCD3-0FCC-4442-B639-6744610F2306}" srcId="{880177AE-FD32-4C20-AE09-D59FBBA370F0}" destId="{760A372E-10B0-495A-8BFB-96D91C0CA7E3}" srcOrd="2" destOrd="0" parTransId="{60A968D1-9318-4025-B402-EF676834B583}" sibTransId="{DDB5756F-5CFA-4CB3-BCFE-E6590118F1F4}"/>
    <dgm:cxn modelId="{9ACE54E6-DDF9-4731-ABB2-C452AE262BE8}" srcId="{880177AE-FD32-4C20-AE09-D59FBBA370F0}" destId="{30A05D3C-2FC2-487C-93D9-16E671E15668}" srcOrd="4" destOrd="0" parTransId="{7B27ED1D-BD49-4C39-9939-BA924383FE58}" sibTransId="{B1309DEE-334C-4BD4-9A78-C1B0E2F3A6D6}"/>
    <dgm:cxn modelId="{FD46E7E9-405C-48E1-B03C-3ABDEA76E1CE}" type="presOf" srcId="{28B8EB81-B8AF-4247-A88A-E614BFB6A7E9}" destId="{09C513EF-328F-4F46-B9FC-AD3E21AFE504}" srcOrd="0" destOrd="0" presId="urn:microsoft.com/office/officeart/2005/8/layout/list1"/>
    <dgm:cxn modelId="{B527CFF5-3C82-4051-BF2F-D6FEAF9A1F16}" type="presOf" srcId="{760A372E-10B0-495A-8BFB-96D91C0CA7E3}" destId="{B9C3C22A-5C32-4EDD-8728-69A262E18386}" srcOrd="1" destOrd="0" presId="urn:microsoft.com/office/officeart/2005/8/layout/list1"/>
    <dgm:cxn modelId="{E7FE8EA2-4470-41BE-88F8-7DD2BD959854}" type="presParOf" srcId="{DFA2A5A8-2930-4C9A-B7D9-7BBD04E1E9DC}" destId="{B650194A-2778-421B-943E-1170395F2597}" srcOrd="0" destOrd="0" presId="urn:microsoft.com/office/officeart/2005/8/layout/list1"/>
    <dgm:cxn modelId="{932B9728-2D65-410A-AAA6-878A074BBEA3}" type="presParOf" srcId="{B650194A-2778-421B-943E-1170395F2597}" destId="{09C513EF-328F-4F46-B9FC-AD3E21AFE504}" srcOrd="0" destOrd="0" presId="urn:microsoft.com/office/officeart/2005/8/layout/list1"/>
    <dgm:cxn modelId="{F3CF7734-5507-4B33-BE8A-BDE517D4E662}" type="presParOf" srcId="{B650194A-2778-421B-943E-1170395F2597}" destId="{9AEA437F-7DE4-41BF-A711-D3F8516A38F3}" srcOrd="1" destOrd="0" presId="urn:microsoft.com/office/officeart/2005/8/layout/list1"/>
    <dgm:cxn modelId="{D01F9161-6A60-4D6F-9A94-0F743DB84C42}" type="presParOf" srcId="{DFA2A5A8-2930-4C9A-B7D9-7BBD04E1E9DC}" destId="{8FD71A6D-ED16-4796-8996-6BF89F5C68A6}" srcOrd="1" destOrd="0" presId="urn:microsoft.com/office/officeart/2005/8/layout/list1"/>
    <dgm:cxn modelId="{6D43AA8F-5B97-4574-BCB2-31F46D5FC210}" type="presParOf" srcId="{DFA2A5A8-2930-4C9A-B7D9-7BBD04E1E9DC}" destId="{A0E810BB-728F-4B68-9B5F-2761131B8929}" srcOrd="2" destOrd="0" presId="urn:microsoft.com/office/officeart/2005/8/layout/list1"/>
    <dgm:cxn modelId="{6E379332-50B8-4CC8-B1D7-266BE2735EF8}" type="presParOf" srcId="{DFA2A5A8-2930-4C9A-B7D9-7BBD04E1E9DC}" destId="{A8903FF4-FBAB-4341-8B9C-6846B93E10EE}" srcOrd="3" destOrd="0" presId="urn:microsoft.com/office/officeart/2005/8/layout/list1"/>
    <dgm:cxn modelId="{6159C8AF-2F7A-4E4F-845D-799B19E2F9D6}" type="presParOf" srcId="{DFA2A5A8-2930-4C9A-B7D9-7BBD04E1E9DC}" destId="{C6225CB2-44C2-4E62-963A-9C02CA64E84D}" srcOrd="4" destOrd="0" presId="urn:microsoft.com/office/officeart/2005/8/layout/list1"/>
    <dgm:cxn modelId="{35DE854D-B3DA-4F6D-A092-EABEFA87759E}" type="presParOf" srcId="{C6225CB2-44C2-4E62-963A-9C02CA64E84D}" destId="{9DFFA9C2-5B2D-44E6-98DE-D72D76F0ECBD}" srcOrd="0" destOrd="0" presId="urn:microsoft.com/office/officeart/2005/8/layout/list1"/>
    <dgm:cxn modelId="{0E9B159B-5E54-41C8-A29B-B5D1DC9684DC}" type="presParOf" srcId="{C6225CB2-44C2-4E62-963A-9C02CA64E84D}" destId="{3C4173F6-3689-46AF-9977-755A6AB30522}" srcOrd="1" destOrd="0" presId="urn:microsoft.com/office/officeart/2005/8/layout/list1"/>
    <dgm:cxn modelId="{A965D503-CDE4-4E6A-89F5-31B85AD78C85}" type="presParOf" srcId="{DFA2A5A8-2930-4C9A-B7D9-7BBD04E1E9DC}" destId="{7FE920C3-46C1-4CC3-B86F-2B9C5A6F1CD0}" srcOrd="5" destOrd="0" presId="urn:microsoft.com/office/officeart/2005/8/layout/list1"/>
    <dgm:cxn modelId="{06795AE6-0600-4169-902B-AA8A6B84E2BE}" type="presParOf" srcId="{DFA2A5A8-2930-4C9A-B7D9-7BBD04E1E9DC}" destId="{C733E067-6605-43EA-AA4F-006ED8810EEA}" srcOrd="6" destOrd="0" presId="urn:microsoft.com/office/officeart/2005/8/layout/list1"/>
    <dgm:cxn modelId="{D853D0C9-156F-4B88-99EB-53878339D528}" type="presParOf" srcId="{DFA2A5A8-2930-4C9A-B7D9-7BBD04E1E9DC}" destId="{2D5EFA36-1E40-4C9D-A359-604AC321E21B}" srcOrd="7" destOrd="0" presId="urn:microsoft.com/office/officeart/2005/8/layout/list1"/>
    <dgm:cxn modelId="{9E6069A1-133C-4F95-9943-40447305E389}" type="presParOf" srcId="{DFA2A5A8-2930-4C9A-B7D9-7BBD04E1E9DC}" destId="{B6BF42D6-A27C-429D-9530-56CA73EBE13A}" srcOrd="8" destOrd="0" presId="urn:microsoft.com/office/officeart/2005/8/layout/list1"/>
    <dgm:cxn modelId="{939CE3A7-144C-4D8E-84C1-6D5894783362}" type="presParOf" srcId="{B6BF42D6-A27C-429D-9530-56CA73EBE13A}" destId="{6C7E362B-9B35-441E-A9B6-778A32E88581}" srcOrd="0" destOrd="0" presId="urn:microsoft.com/office/officeart/2005/8/layout/list1"/>
    <dgm:cxn modelId="{7563688B-73A9-4BBC-97AF-519C09B51F4E}" type="presParOf" srcId="{B6BF42D6-A27C-429D-9530-56CA73EBE13A}" destId="{B9C3C22A-5C32-4EDD-8728-69A262E18386}" srcOrd="1" destOrd="0" presId="urn:microsoft.com/office/officeart/2005/8/layout/list1"/>
    <dgm:cxn modelId="{E79D20B2-7025-47AE-8BCA-A74144DA80C1}" type="presParOf" srcId="{DFA2A5A8-2930-4C9A-B7D9-7BBD04E1E9DC}" destId="{2BA6693F-F04E-410A-A969-61C58FC65CD1}" srcOrd="9" destOrd="0" presId="urn:microsoft.com/office/officeart/2005/8/layout/list1"/>
    <dgm:cxn modelId="{6458438B-A0A1-48BD-9D8A-D303183A730F}" type="presParOf" srcId="{DFA2A5A8-2930-4C9A-B7D9-7BBD04E1E9DC}" destId="{FC20095F-549C-4A5F-B06E-82869A8307C0}" srcOrd="10" destOrd="0" presId="urn:microsoft.com/office/officeart/2005/8/layout/list1"/>
    <dgm:cxn modelId="{144FFF49-2C4C-46E2-ABCA-9FEB1D168AA7}" type="presParOf" srcId="{DFA2A5A8-2930-4C9A-B7D9-7BBD04E1E9DC}" destId="{A532E113-2C90-4625-B542-FDF60528B687}" srcOrd="11" destOrd="0" presId="urn:microsoft.com/office/officeart/2005/8/layout/list1"/>
    <dgm:cxn modelId="{832C3F6D-C997-4B2E-98B6-6EAF56FB305F}" type="presParOf" srcId="{DFA2A5A8-2930-4C9A-B7D9-7BBD04E1E9DC}" destId="{06FEC077-50CE-42AB-92F1-C4A5F742CCFB}" srcOrd="12" destOrd="0" presId="urn:microsoft.com/office/officeart/2005/8/layout/list1"/>
    <dgm:cxn modelId="{603F0AAE-333B-4F6E-BB50-DF4888861C44}" type="presParOf" srcId="{06FEC077-50CE-42AB-92F1-C4A5F742CCFB}" destId="{185B5FBF-F990-44BA-A15A-7BEFEE8D0D9E}" srcOrd="0" destOrd="0" presId="urn:microsoft.com/office/officeart/2005/8/layout/list1"/>
    <dgm:cxn modelId="{62A55D68-7FED-443F-B6E5-8CA80C553166}" type="presParOf" srcId="{06FEC077-50CE-42AB-92F1-C4A5F742CCFB}" destId="{04759AC1-6FA8-4A83-AA67-999A0DF290BC}" srcOrd="1" destOrd="0" presId="urn:microsoft.com/office/officeart/2005/8/layout/list1"/>
    <dgm:cxn modelId="{C9C0EB07-EF28-4649-A67F-2A2ED745F151}" type="presParOf" srcId="{DFA2A5A8-2930-4C9A-B7D9-7BBD04E1E9DC}" destId="{04FDA25C-ECE3-464E-8320-0C9DBD20763A}" srcOrd="13" destOrd="0" presId="urn:microsoft.com/office/officeart/2005/8/layout/list1"/>
    <dgm:cxn modelId="{188110DC-529F-401E-B5C0-9B4E3EDC855A}" type="presParOf" srcId="{DFA2A5A8-2930-4C9A-B7D9-7BBD04E1E9DC}" destId="{A6515491-207D-43A1-95E0-079777080893}" srcOrd="14" destOrd="0" presId="urn:microsoft.com/office/officeart/2005/8/layout/list1"/>
    <dgm:cxn modelId="{5909DEB9-EA80-4CA4-8540-A6EDD2E6F439}" type="presParOf" srcId="{DFA2A5A8-2930-4C9A-B7D9-7BBD04E1E9DC}" destId="{A471162C-ADED-4D8D-A431-D7F58099A841}" srcOrd="15" destOrd="0" presId="urn:microsoft.com/office/officeart/2005/8/layout/list1"/>
    <dgm:cxn modelId="{366944A4-CF13-4C20-8EF9-E86A5235B4D5}" type="presParOf" srcId="{DFA2A5A8-2930-4C9A-B7D9-7BBD04E1E9DC}" destId="{E36B034B-EA95-493D-ABCC-5B7262CF70FD}" srcOrd="16" destOrd="0" presId="urn:microsoft.com/office/officeart/2005/8/layout/list1"/>
    <dgm:cxn modelId="{DDEB8D3A-F717-4524-9457-5069D9E8894D}" type="presParOf" srcId="{E36B034B-EA95-493D-ABCC-5B7262CF70FD}" destId="{1C5EFD86-2E89-4365-A292-9459728D681F}" srcOrd="0" destOrd="0" presId="urn:microsoft.com/office/officeart/2005/8/layout/list1"/>
    <dgm:cxn modelId="{38193A75-CC58-4509-9D01-6D38D852B2FB}" type="presParOf" srcId="{E36B034B-EA95-493D-ABCC-5B7262CF70FD}" destId="{35BC1A03-079E-4B75-AA85-532B2148CE71}" srcOrd="1" destOrd="0" presId="urn:microsoft.com/office/officeart/2005/8/layout/list1"/>
    <dgm:cxn modelId="{2EF9FDC9-C408-4C41-B9BF-80916C65AE99}" type="presParOf" srcId="{DFA2A5A8-2930-4C9A-B7D9-7BBD04E1E9DC}" destId="{140B4E27-6B14-40E7-B861-10E52E6FC28A}" srcOrd="17" destOrd="0" presId="urn:microsoft.com/office/officeart/2005/8/layout/list1"/>
    <dgm:cxn modelId="{26DB9246-0564-4BB5-BFCE-BBDF445B0C97}" type="presParOf" srcId="{DFA2A5A8-2930-4C9A-B7D9-7BBD04E1E9DC}" destId="{807805A5-5887-495D-B566-CC1CBB02947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2BD105-CEB1-4EA9-ADA9-5BCFE4A8DAA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01D7B26-8F10-4476-A869-FE98E717163C}">
      <dgm:prSet/>
      <dgm:spPr/>
      <dgm:t>
        <a:bodyPr/>
        <a:lstStyle/>
        <a:p>
          <a:r>
            <a:rPr lang="en-US" dirty="0"/>
            <a:t>Succession planning is a governance responsibility</a:t>
          </a:r>
        </a:p>
      </dgm:t>
    </dgm:pt>
    <dgm:pt modelId="{5EA80D56-6631-4FAE-8492-90440C8DF656}" type="parTrans" cxnId="{3E5A92E6-0CCA-4EC9-A391-466760D988BB}">
      <dgm:prSet/>
      <dgm:spPr/>
      <dgm:t>
        <a:bodyPr/>
        <a:lstStyle/>
        <a:p>
          <a:endParaRPr lang="en-US"/>
        </a:p>
      </dgm:t>
    </dgm:pt>
    <dgm:pt modelId="{D1FCED65-D3D9-4C34-8E98-D14F61946EF3}" type="sibTrans" cxnId="{3E5A92E6-0CCA-4EC9-A391-466760D988BB}">
      <dgm:prSet/>
      <dgm:spPr/>
      <dgm:t>
        <a:bodyPr/>
        <a:lstStyle/>
        <a:p>
          <a:endParaRPr lang="en-US"/>
        </a:p>
      </dgm:t>
    </dgm:pt>
    <dgm:pt modelId="{2CADBC59-16E0-471E-A67B-8350D855DDF1}">
      <dgm:prSet/>
      <dgm:spPr/>
      <dgm:t>
        <a:bodyPr/>
        <a:lstStyle/>
        <a:p>
          <a:r>
            <a:rPr lang="en-US"/>
            <a:t>The Board owns the process</a:t>
          </a:r>
        </a:p>
      </dgm:t>
    </dgm:pt>
    <dgm:pt modelId="{3D03061C-A9B3-4B4E-8C4B-C3A97107CBDA}" type="parTrans" cxnId="{111684E7-EBAF-411B-BEEB-5DEFB6FF538A}">
      <dgm:prSet/>
      <dgm:spPr/>
      <dgm:t>
        <a:bodyPr/>
        <a:lstStyle/>
        <a:p>
          <a:endParaRPr lang="en-US"/>
        </a:p>
      </dgm:t>
    </dgm:pt>
    <dgm:pt modelId="{161940F6-4CCE-49AD-A6F6-959D61A5B254}" type="sibTrans" cxnId="{111684E7-EBAF-411B-BEEB-5DEFB6FF538A}">
      <dgm:prSet/>
      <dgm:spPr/>
      <dgm:t>
        <a:bodyPr/>
        <a:lstStyle/>
        <a:p>
          <a:endParaRPr lang="en-US"/>
        </a:p>
      </dgm:t>
    </dgm:pt>
    <dgm:pt modelId="{4049166D-988C-48D7-B0A8-2DE080D168CA}">
      <dgm:prSet/>
      <dgm:spPr/>
      <dgm:t>
        <a:bodyPr/>
        <a:lstStyle/>
        <a:p>
          <a:r>
            <a:rPr lang="en-US"/>
            <a:t>Executive Directors should not carry this alone</a:t>
          </a:r>
        </a:p>
      </dgm:t>
    </dgm:pt>
    <dgm:pt modelId="{A48A053D-C13C-437B-9572-45E14C5F4843}" type="parTrans" cxnId="{3FA48070-3859-464F-9785-5901677FC2D0}">
      <dgm:prSet/>
      <dgm:spPr/>
      <dgm:t>
        <a:bodyPr/>
        <a:lstStyle/>
        <a:p>
          <a:endParaRPr lang="en-US"/>
        </a:p>
      </dgm:t>
    </dgm:pt>
    <dgm:pt modelId="{DAB50FB5-3685-4781-B754-FDE614CA7CD9}" type="sibTrans" cxnId="{3FA48070-3859-464F-9785-5901677FC2D0}">
      <dgm:prSet/>
      <dgm:spPr/>
      <dgm:t>
        <a:bodyPr/>
        <a:lstStyle/>
        <a:p>
          <a:endParaRPr lang="en-US"/>
        </a:p>
      </dgm:t>
    </dgm:pt>
    <dgm:pt modelId="{CEF95C50-F248-4656-B99A-4114651C7BB6}">
      <dgm:prSet/>
      <dgm:spPr/>
      <dgm:t>
        <a:bodyPr/>
        <a:lstStyle/>
        <a:p>
          <a:r>
            <a:rPr lang="en-US"/>
            <a:t>Planning should be reviewed regularly</a:t>
          </a:r>
        </a:p>
      </dgm:t>
    </dgm:pt>
    <dgm:pt modelId="{0CB3DBF8-33B6-4487-88D1-64BA8205256C}" type="parTrans" cxnId="{86CA2747-D906-40DC-AA62-610AC31012F0}">
      <dgm:prSet/>
      <dgm:spPr/>
      <dgm:t>
        <a:bodyPr/>
        <a:lstStyle/>
        <a:p>
          <a:endParaRPr lang="en-US"/>
        </a:p>
      </dgm:t>
    </dgm:pt>
    <dgm:pt modelId="{1C7A5E07-6FA0-4323-9D58-A97A0302719B}" type="sibTrans" cxnId="{86CA2747-D906-40DC-AA62-610AC31012F0}">
      <dgm:prSet/>
      <dgm:spPr/>
      <dgm:t>
        <a:bodyPr/>
        <a:lstStyle/>
        <a:p>
          <a:endParaRPr lang="en-US"/>
        </a:p>
      </dgm:t>
    </dgm:pt>
    <dgm:pt modelId="{4D69CC7C-67FA-4210-AB35-645B95F67353}" type="pres">
      <dgm:prSet presAssocID="{0E2BD105-CEB1-4EA9-ADA9-5BCFE4A8DAAA}" presName="linear" presStyleCnt="0">
        <dgm:presLayoutVars>
          <dgm:animLvl val="lvl"/>
          <dgm:resizeHandles val="exact"/>
        </dgm:presLayoutVars>
      </dgm:prSet>
      <dgm:spPr/>
    </dgm:pt>
    <dgm:pt modelId="{4B0F9B23-B8D3-4AC2-A470-FFB17D882F6C}" type="pres">
      <dgm:prSet presAssocID="{F01D7B26-8F10-4476-A869-FE98E717163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091841C-3AF6-4526-BBD0-0DD06C34DEDC}" type="pres">
      <dgm:prSet presAssocID="{D1FCED65-D3D9-4C34-8E98-D14F61946EF3}" presName="spacer" presStyleCnt="0"/>
      <dgm:spPr/>
    </dgm:pt>
    <dgm:pt modelId="{EAC920DD-F884-40FD-89E8-898E4D8A5E1A}" type="pres">
      <dgm:prSet presAssocID="{2CADBC59-16E0-471E-A67B-8350D855DDF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48E6D80-11C5-4F22-A204-C79274AF1B2B}" type="pres">
      <dgm:prSet presAssocID="{161940F6-4CCE-49AD-A6F6-959D61A5B254}" presName="spacer" presStyleCnt="0"/>
      <dgm:spPr/>
    </dgm:pt>
    <dgm:pt modelId="{D93BDDE8-52AF-4CC4-ACB4-D743FCEA07BC}" type="pres">
      <dgm:prSet presAssocID="{4049166D-988C-48D7-B0A8-2DE080D168C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E0E3689-219C-4C09-A33B-4AC896D3DFFD}" type="pres">
      <dgm:prSet presAssocID="{DAB50FB5-3685-4781-B754-FDE614CA7CD9}" presName="spacer" presStyleCnt="0"/>
      <dgm:spPr/>
    </dgm:pt>
    <dgm:pt modelId="{3061A88C-6093-467D-915D-6ED944F36D5A}" type="pres">
      <dgm:prSet presAssocID="{CEF95C50-F248-4656-B99A-4114651C7BB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300961F-9CEC-4817-983A-91ED41704532}" type="presOf" srcId="{0E2BD105-CEB1-4EA9-ADA9-5BCFE4A8DAAA}" destId="{4D69CC7C-67FA-4210-AB35-645B95F67353}" srcOrd="0" destOrd="0" presId="urn:microsoft.com/office/officeart/2005/8/layout/vList2"/>
    <dgm:cxn modelId="{86CA2747-D906-40DC-AA62-610AC31012F0}" srcId="{0E2BD105-CEB1-4EA9-ADA9-5BCFE4A8DAAA}" destId="{CEF95C50-F248-4656-B99A-4114651C7BB6}" srcOrd="3" destOrd="0" parTransId="{0CB3DBF8-33B6-4487-88D1-64BA8205256C}" sibTransId="{1C7A5E07-6FA0-4323-9D58-A97A0302719B}"/>
    <dgm:cxn modelId="{3FA48070-3859-464F-9785-5901677FC2D0}" srcId="{0E2BD105-CEB1-4EA9-ADA9-5BCFE4A8DAAA}" destId="{4049166D-988C-48D7-B0A8-2DE080D168CA}" srcOrd="2" destOrd="0" parTransId="{A48A053D-C13C-437B-9572-45E14C5F4843}" sibTransId="{DAB50FB5-3685-4781-B754-FDE614CA7CD9}"/>
    <dgm:cxn modelId="{2588C870-9E07-44B2-BEC8-A88A1966C726}" type="presOf" srcId="{2CADBC59-16E0-471E-A67B-8350D855DDF1}" destId="{EAC920DD-F884-40FD-89E8-898E4D8A5E1A}" srcOrd="0" destOrd="0" presId="urn:microsoft.com/office/officeart/2005/8/layout/vList2"/>
    <dgm:cxn modelId="{62F2CDAB-1E57-4CF1-956E-E8D619016815}" type="presOf" srcId="{CEF95C50-F248-4656-B99A-4114651C7BB6}" destId="{3061A88C-6093-467D-915D-6ED944F36D5A}" srcOrd="0" destOrd="0" presId="urn:microsoft.com/office/officeart/2005/8/layout/vList2"/>
    <dgm:cxn modelId="{159618AC-102D-427C-96B5-17413DF47B5A}" type="presOf" srcId="{F01D7B26-8F10-4476-A869-FE98E717163C}" destId="{4B0F9B23-B8D3-4AC2-A470-FFB17D882F6C}" srcOrd="0" destOrd="0" presId="urn:microsoft.com/office/officeart/2005/8/layout/vList2"/>
    <dgm:cxn modelId="{8C7918CF-FCD0-47C3-A463-25386868F997}" type="presOf" srcId="{4049166D-988C-48D7-B0A8-2DE080D168CA}" destId="{D93BDDE8-52AF-4CC4-ACB4-D743FCEA07BC}" srcOrd="0" destOrd="0" presId="urn:microsoft.com/office/officeart/2005/8/layout/vList2"/>
    <dgm:cxn modelId="{3E5A92E6-0CCA-4EC9-A391-466760D988BB}" srcId="{0E2BD105-CEB1-4EA9-ADA9-5BCFE4A8DAAA}" destId="{F01D7B26-8F10-4476-A869-FE98E717163C}" srcOrd="0" destOrd="0" parTransId="{5EA80D56-6631-4FAE-8492-90440C8DF656}" sibTransId="{D1FCED65-D3D9-4C34-8E98-D14F61946EF3}"/>
    <dgm:cxn modelId="{111684E7-EBAF-411B-BEEB-5DEFB6FF538A}" srcId="{0E2BD105-CEB1-4EA9-ADA9-5BCFE4A8DAAA}" destId="{2CADBC59-16E0-471E-A67B-8350D855DDF1}" srcOrd="1" destOrd="0" parTransId="{3D03061C-A9B3-4B4E-8C4B-C3A97107CBDA}" sibTransId="{161940F6-4CCE-49AD-A6F6-959D61A5B254}"/>
    <dgm:cxn modelId="{1FE147E6-DCD9-4DD9-A9C6-1158154D6538}" type="presParOf" srcId="{4D69CC7C-67FA-4210-AB35-645B95F67353}" destId="{4B0F9B23-B8D3-4AC2-A470-FFB17D882F6C}" srcOrd="0" destOrd="0" presId="urn:microsoft.com/office/officeart/2005/8/layout/vList2"/>
    <dgm:cxn modelId="{FBB09351-AB72-431F-8A8C-966F10C3502E}" type="presParOf" srcId="{4D69CC7C-67FA-4210-AB35-645B95F67353}" destId="{C091841C-3AF6-4526-BBD0-0DD06C34DEDC}" srcOrd="1" destOrd="0" presId="urn:microsoft.com/office/officeart/2005/8/layout/vList2"/>
    <dgm:cxn modelId="{59F4557D-A43D-407D-B13B-79DDC7C52E51}" type="presParOf" srcId="{4D69CC7C-67FA-4210-AB35-645B95F67353}" destId="{EAC920DD-F884-40FD-89E8-898E4D8A5E1A}" srcOrd="2" destOrd="0" presId="urn:microsoft.com/office/officeart/2005/8/layout/vList2"/>
    <dgm:cxn modelId="{ACEA2C58-19EB-48A2-BF9D-C7BBA69D7366}" type="presParOf" srcId="{4D69CC7C-67FA-4210-AB35-645B95F67353}" destId="{A48E6D80-11C5-4F22-A204-C79274AF1B2B}" srcOrd="3" destOrd="0" presId="urn:microsoft.com/office/officeart/2005/8/layout/vList2"/>
    <dgm:cxn modelId="{2AFAE0EF-5333-43EE-988D-4E5959BDD75F}" type="presParOf" srcId="{4D69CC7C-67FA-4210-AB35-645B95F67353}" destId="{D93BDDE8-52AF-4CC4-ACB4-D743FCEA07BC}" srcOrd="4" destOrd="0" presId="urn:microsoft.com/office/officeart/2005/8/layout/vList2"/>
    <dgm:cxn modelId="{35C6820E-D81D-47F4-9134-4EAE8FB42DCF}" type="presParOf" srcId="{4D69CC7C-67FA-4210-AB35-645B95F67353}" destId="{3E0E3689-219C-4C09-A33B-4AC896D3DFFD}" srcOrd="5" destOrd="0" presId="urn:microsoft.com/office/officeart/2005/8/layout/vList2"/>
    <dgm:cxn modelId="{535A3980-F009-4345-934C-B5FD824DFB14}" type="presParOf" srcId="{4D69CC7C-67FA-4210-AB35-645B95F67353}" destId="{3061A88C-6093-467D-915D-6ED944F36D5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2D9E12E-F7E7-4735-A6AC-A2585B0B3F4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32A91CC-8B5C-4EF3-996C-542EFFBB78A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Develop internal talent and leadership capacity</a:t>
          </a:r>
        </a:p>
      </dgm:t>
    </dgm:pt>
    <dgm:pt modelId="{C65BABA0-1B89-4815-92DC-2206B85A83F4}" type="parTrans" cxnId="{922EA613-5A92-4C5F-B1D0-E47949155DAF}">
      <dgm:prSet/>
      <dgm:spPr/>
      <dgm:t>
        <a:bodyPr/>
        <a:lstStyle/>
        <a:p>
          <a:endParaRPr lang="en-US"/>
        </a:p>
      </dgm:t>
    </dgm:pt>
    <dgm:pt modelId="{0A2FB8FF-59E4-4B1A-B746-B7F546B89F69}" type="sibTrans" cxnId="{922EA613-5A92-4C5F-B1D0-E47949155DAF}">
      <dgm:prSet/>
      <dgm:spPr/>
      <dgm:t>
        <a:bodyPr/>
        <a:lstStyle/>
        <a:p>
          <a:endParaRPr lang="en-US"/>
        </a:p>
      </dgm:t>
    </dgm:pt>
    <dgm:pt modelId="{34B65257-11A6-4A48-9CE0-4F87BB85E87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Document operational procedures</a:t>
          </a:r>
        </a:p>
      </dgm:t>
    </dgm:pt>
    <dgm:pt modelId="{B8763D0B-C87E-4F24-AAE6-A598B4A7B513}" type="parTrans" cxnId="{7AED8B86-82D2-42AA-9E04-D53168C3C5B4}">
      <dgm:prSet/>
      <dgm:spPr/>
      <dgm:t>
        <a:bodyPr/>
        <a:lstStyle/>
        <a:p>
          <a:endParaRPr lang="en-US"/>
        </a:p>
      </dgm:t>
    </dgm:pt>
    <dgm:pt modelId="{A1422C49-056D-443D-9E2F-1D5545FCE559}" type="sibTrans" cxnId="{7AED8B86-82D2-42AA-9E04-D53168C3C5B4}">
      <dgm:prSet/>
      <dgm:spPr/>
      <dgm:t>
        <a:bodyPr/>
        <a:lstStyle/>
        <a:p>
          <a:endParaRPr lang="en-US"/>
        </a:p>
      </dgm:t>
    </dgm:pt>
    <dgm:pt modelId="{D2A569A4-675B-4478-B858-C2540F01950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Cross-train staff members</a:t>
          </a:r>
        </a:p>
      </dgm:t>
    </dgm:pt>
    <dgm:pt modelId="{A1293F44-D8EA-4E88-9329-ADB989039915}" type="parTrans" cxnId="{2D0294EC-AD00-45E3-BF4A-84078D6DF93F}">
      <dgm:prSet/>
      <dgm:spPr/>
      <dgm:t>
        <a:bodyPr/>
        <a:lstStyle/>
        <a:p>
          <a:endParaRPr lang="en-US"/>
        </a:p>
      </dgm:t>
    </dgm:pt>
    <dgm:pt modelId="{8C0DBA71-498A-4857-8C70-9964440E56D9}" type="sibTrans" cxnId="{2D0294EC-AD00-45E3-BF4A-84078D6DF93F}">
      <dgm:prSet/>
      <dgm:spPr/>
      <dgm:t>
        <a:bodyPr/>
        <a:lstStyle/>
        <a:p>
          <a:endParaRPr lang="en-US"/>
        </a:p>
      </dgm:t>
    </dgm:pt>
    <dgm:pt modelId="{B32B1AED-4079-49E8-8BE5-804D3C611A3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Support continuity of operations</a:t>
          </a:r>
        </a:p>
      </dgm:t>
    </dgm:pt>
    <dgm:pt modelId="{F6F72AD0-4427-4D4A-A724-69860E9C1FF2}" type="parTrans" cxnId="{EF8016EA-B679-4795-A39E-6B76E3AEC6C5}">
      <dgm:prSet/>
      <dgm:spPr/>
      <dgm:t>
        <a:bodyPr/>
        <a:lstStyle/>
        <a:p>
          <a:endParaRPr lang="en-US"/>
        </a:p>
      </dgm:t>
    </dgm:pt>
    <dgm:pt modelId="{5C281592-6C15-4287-90DB-49F3C5D0231F}" type="sibTrans" cxnId="{EF8016EA-B679-4795-A39E-6B76E3AEC6C5}">
      <dgm:prSet/>
      <dgm:spPr/>
      <dgm:t>
        <a:bodyPr/>
        <a:lstStyle/>
        <a:p>
          <a:endParaRPr lang="en-US"/>
        </a:p>
      </dgm:t>
    </dgm:pt>
    <dgm:pt modelId="{05364B31-0CB1-4FA0-8F8F-855F04E4E7E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Mentor and prepare future leaders</a:t>
          </a:r>
        </a:p>
      </dgm:t>
    </dgm:pt>
    <dgm:pt modelId="{D4EE22C5-179F-4FBC-A489-DE5283E6D715}" type="parTrans" cxnId="{62F78518-B47D-4201-BC29-4BDDE12BBB43}">
      <dgm:prSet/>
      <dgm:spPr/>
      <dgm:t>
        <a:bodyPr/>
        <a:lstStyle/>
        <a:p>
          <a:endParaRPr lang="en-US"/>
        </a:p>
      </dgm:t>
    </dgm:pt>
    <dgm:pt modelId="{16EAFD81-9925-43C7-BE70-D1AB613444CF}" type="sibTrans" cxnId="{62F78518-B47D-4201-BC29-4BDDE12BBB43}">
      <dgm:prSet/>
      <dgm:spPr/>
      <dgm:t>
        <a:bodyPr/>
        <a:lstStyle/>
        <a:p>
          <a:endParaRPr lang="en-US"/>
        </a:p>
      </dgm:t>
    </dgm:pt>
    <dgm:pt modelId="{89E2CB68-68FB-4655-ACF9-3E4BE3458837}" type="pres">
      <dgm:prSet presAssocID="{12D9E12E-F7E7-4735-A6AC-A2585B0B3F44}" presName="root" presStyleCnt="0">
        <dgm:presLayoutVars>
          <dgm:dir/>
          <dgm:resizeHandles val="exact"/>
        </dgm:presLayoutVars>
      </dgm:prSet>
      <dgm:spPr/>
    </dgm:pt>
    <dgm:pt modelId="{FB2133F1-5769-4CF7-8FAC-D6A29CE666E2}" type="pres">
      <dgm:prSet presAssocID="{D32A91CC-8B5C-4EF3-996C-542EFFBB78A4}" presName="compNode" presStyleCnt="0"/>
      <dgm:spPr/>
    </dgm:pt>
    <dgm:pt modelId="{E908F629-F158-426E-BB78-9E8D9552C613}" type="pres">
      <dgm:prSet presAssocID="{D32A91CC-8B5C-4EF3-996C-542EFFBB78A4}" presName="bgRect" presStyleLbl="bgShp" presStyleIdx="0" presStyleCnt="5"/>
      <dgm:spPr/>
    </dgm:pt>
    <dgm:pt modelId="{66F206B1-EE0D-4189-9AED-E722D03A1BC2}" type="pres">
      <dgm:prSet presAssocID="{D32A91CC-8B5C-4EF3-996C-542EFFBB78A4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FE7E9CC7-66FC-4B86-AD01-AF190FABCA25}" type="pres">
      <dgm:prSet presAssocID="{D32A91CC-8B5C-4EF3-996C-542EFFBB78A4}" presName="spaceRect" presStyleCnt="0"/>
      <dgm:spPr/>
    </dgm:pt>
    <dgm:pt modelId="{A3432DCE-E5FB-4E1F-A084-143F8A5B7742}" type="pres">
      <dgm:prSet presAssocID="{D32A91CC-8B5C-4EF3-996C-542EFFBB78A4}" presName="parTx" presStyleLbl="revTx" presStyleIdx="0" presStyleCnt="5">
        <dgm:presLayoutVars>
          <dgm:chMax val="0"/>
          <dgm:chPref val="0"/>
        </dgm:presLayoutVars>
      </dgm:prSet>
      <dgm:spPr/>
    </dgm:pt>
    <dgm:pt modelId="{F1B1876D-513F-4767-96FB-F961B833E6B3}" type="pres">
      <dgm:prSet presAssocID="{0A2FB8FF-59E4-4B1A-B746-B7F546B89F69}" presName="sibTrans" presStyleCnt="0"/>
      <dgm:spPr/>
    </dgm:pt>
    <dgm:pt modelId="{244CDA87-490E-4EDE-97B7-C48B8B1F14E1}" type="pres">
      <dgm:prSet presAssocID="{D2A569A4-675B-4478-B858-C2540F01950A}" presName="compNode" presStyleCnt="0"/>
      <dgm:spPr/>
    </dgm:pt>
    <dgm:pt modelId="{7504CB30-BC6D-4025-80D9-4B6CCF48704F}" type="pres">
      <dgm:prSet presAssocID="{D2A569A4-675B-4478-B858-C2540F01950A}" presName="bgRect" presStyleLbl="bgShp" presStyleIdx="1" presStyleCnt="5" custLinFactNeighborX="-776" custLinFactNeighborY="-2779"/>
      <dgm:spPr/>
    </dgm:pt>
    <dgm:pt modelId="{FBB61EC7-4B48-4C1E-A816-F587B5011883}" type="pres">
      <dgm:prSet presAssocID="{D2A569A4-675B-4478-B858-C2540F01950A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A8A391F8-6819-47DE-935B-3BBD22AC57A4}" type="pres">
      <dgm:prSet presAssocID="{D2A569A4-675B-4478-B858-C2540F01950A}" presName="spaceRect" presStyleCnt="0"/>
      <dgm:spPr/>
    </dgm:pt>
    <dgm:pt modelId="{B49AAF67-3F87-4BB1-8420-9243B25CBAE1}" type="pres">
      <dgm:prSet presAssocID="{D2A569A4-675B-4478-B858-C2540F01950A}" presName="parTx" presStyleLbl="revTx" presStyleIdx="1" presStyleCnt="5">
        <dgm:presLayoutVars>
          <dgm:chMax val="0"/>
          <dgm:chPref val="0"/>
        </dgm:presLayoutVars>
      </dgm:prSet>
      <dgm:spPr/>
    </dgm:pt>
    <dgm:pt modelId="{ABC2DE69-29E4-451B-A1DC-3403D02E019E}" type="pres">
      <dgm:prSet presAssocID="{8C0DBA71-498A-4857-8C70-9964440E56D9}" presName="sibTrans" presStyleCnt="0"/>
      <dgm:spPr/>
    </dgm:pt>
    <dgm:pt modelId="{5DF3B9A8-A84E-4980-A49F-F5EEE21084A9}" type="pres">
      <dgm:prSet presAssocID="{05364B31-0CB1-4FA0-8F8F-855F04E4E7EF}" presName="compNode" presStyleCnt="0"/>
      <dgm:spPr/>
    </dgm:pt>
    <dgm:pt modelId="{9D66CB91-A92E-4902-B55E-3D4A04626B9A}" type="pres">
      <dgm:prSet presAssocID="{05364B31-0CB1-4FA0-8F8F-855F04E4E7EF}" presName="bgRect" presStyleLbl="bgShp" presStyleIdx="2" presStyleCnt="5"/>
      <dgm:spPr/>
    </dgm:pt>
    <dgm:pt modelId="{8E5D1C8F-4551-46E6-AAC0-205340B40868}" type="pres">
      <dgm:prSet presAssocID="{05364B31-0CB1-4FA0-8F8F-855F04E4E7EF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2302BEDB-79BE-4C45-B964-BE38C7025A28}" type="pres">
      <dgm:prSet presAssocID="{05364B31-0CB1-4FA0-8F8F-855F04E4E7EF}" presName="spaceRect" presStyleCnt="0"/>
      <dgm:spPr/>
    </dgm:pt>
    <dgm:pt modelId="{9E5A1E46-C254-42CF-9A8D-6C4D277DAFEE}" type="pres">
      <dgm:prSet presAssocID="{05364B31-0CB1-4FA0-8F8F-855F04E4E7EF}" presName="parTx" presStyleLbl="revTx" presStyleIdx="2" presStyleCnt="5">
        <dgm:presLayoutVars>
          <dgm:chMax val="0"/>
          <dgm:chPref val="0"/>
        </dgm:presLayoutVars>
      </dgm:prSet>
      <dgm:spPr/>
    </dgm:pt>
    <dgm:pt modelId="{EB5890BA-4C37-4875-AFC9-F6B754C6F728}" type="pres">
      <dgm:prSet presAssocID="{16EAFD81-9925-43C7-BE70-D1AB613444CF}" presName="sibTrans" presStyleCnt="0"/>
      <dgm:spPr/>
    </dgm:pt>
    <dgm:pt modelId="{46644B7A-0574-4C42-AAF9-AD0791C96996}" type="pres">
      <dgm:prSet presAssocID="{34B65257-11A6-4A48-9CE0-4F87BB85E87F}" presName="compNode" presStyleCnt="0"/>
      <dgm:spPr/>
    </dgm:pt>
    <dgm:pt modelId="{02ABE9AD-20C8-43D5-B68E-5E601CB951F3}" type="pres">
      <dgm:prSet presAssocID="{34B65257-11A6-4A48-9CE0-4F87BB85E87F}" presName="bgRect" presStyleLbl="bgShp" presStyleIdx="3" presStyleCnt="5"/>
      <dgm:spPr/>
    </dgm:pt>
    <dgm:pt modelId="{0D604DF3-0951-4A15-A56C-DF593CD53A04}" type="pres">
      <dgm:prSet presAssocID="{34B65257-11A6-4A48-9CE0-4F87BB85E87F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69FE604D-8D1B-46D3-B0D4-CBB8B689588C}" type="pres">
      <dgm:prSet presAssocID="{34B65257-11A6-4A48-9CE0-4F87BB85E87F}" presName="spaceRect" presStyleCnt="0"/>
      <dgm:spPr/>
    </dgm:pt>
    <dgm:pt modelId="{F4449BAB-EB0C-4E67-AA20-D5C219BBC535}" type="pres">
      <dgm:prSet presAssocID="{34B65257-11A6-4A48-9CE0-4F87BB85E87F}" presName="parTx" presStyleLbl="revTx" presStyleIdx="3" presStyleCnt="5">
        <dgm:presLayoutVars>
          <dgm:chMax val="0"/>
          <dgm:chPref val="0"/>
        </dgm:presLayoutVars>
      </dgm:prSet>
      <dgm:spPr/>
    </dgm:pt>
    <dgm:pt modelId="{C1D8BD41-5D4F-4CD7-9DA4-B8408A7CE4F6}" type="pres">
      <dgm:prSet presAssocID="{A1422C49-056D-443D-9E2F-1D5545FCE559}" presName="sibTrans" presStyleCnt="0"/>
      <dgm:spPr/>
    </dgm:pt>
    <dgm:pt modelId="{37995D24-5FDC-4C7E-8F14-B167CB723F77}" type="pres">
      <dgm:prSet presAssocID="{B32B1AED-4079-49E8-8BE5-804D3C611A3D}" presName="compNode" presStyleCnt="0"/>
      <dgm:spPr/>
    </dgm:pt>
    <dgm:pt modelId="{08759E67-A83E-4158-9541-C2C067EC9310}" type="pres">
      <dgm:prSet presAssocID="{B32B1AED-4079-49E8-8BE5-804D3C611A3D}" presName="bgRect" presStyleLbl="bgShp" presStyleIdx="4" presStyleCnt="5"/>
      <dgm:spPr/>
    </dgm:pt>
    <dgm:pt modelId="{06416D0A-5C10-4537-8F98-893B0C10F3E7}" type="pres">
      <dgm:prSet presAssocID="{B32B1AED-4079-49E8-8BE5-804D3C611A3D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2B60636-55B9-4651-A7C4-81215251FC52}" type="pres">
      <dgm:prSet presAssocID="{B32B1AED-4079-49E8-8BE5-804D3C611A3D}" presName="spaceRect" presStyleCnt="0"/>
      <dgm:spPr/>
    </dgm:pt>
    <dgm:pt modelId="{AB7C2F10-4C45-4C70-B475-D08AA830B2E6}" type="pres">
      <dgm:prSet presAssocID="{B32B1AED-4079-49E8-8BE5-804D3C611A3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6C70C00-0F8C-4F3A-A6FE-769EA3FBD0E4}" type="presOf" srcId="{D2A569A4-675B-4478-B858-C2540F01950A}" destId="{B49AAF67-3F87-4BB1-8420-9243B25CBAE1}" srcOrd="0" destOrd="0" presId="urn:microsoft.com/office/officeart/2018/2/layout/IconVerticalSolidList"/>
    <dgm:cxn modelId="{922EA613-5A92-4C5F-B1D0-E47949155DAF}" srcId="{12D9E12E-F7E7-4735-A6AC-A2585B0B3F44}" destId="{D32A91CC-8B5C-4EF3-996C-542EFFBB78A4}" srcOrd="0" destOrd="0" parTransId="{C65BABA0-1B89-4815-92DC-2206B85A83F4}" sibTransId="{0A2FB8FF-59E4-4B1A-B746-B7F546B89F69}"/>
    <dgm:cxn modelId="{62F78518-B47D-4201-BC29-4BDDE12BBB43}" srcId="{12D9E12E-F7E7-4735-A6AC-A2585B0B3F44}" destId="{05364B31-0CB1-4FA0-8F8F-855F04E4E7EF}" srcOrd="2" destOrd="0" parTransId="{D4EE22C5-179F-4FBC-A489-DE5283E6D715}" sibTransId="{16EAFD81-9925-43C7-BE70-D1AB613444CF}"/>
    <dgm:cxn modelId="{B8B6F940-AF6E-4C42-8EA0-1943B5146703}" type="presOf" srcId="{B32B1AED-4079-49E8-8BE5-804D3C611A3D}" destId="{AB7C2F10-4C45-4C70-B475-D08AA830B2E6}" srcOrd="0" destOrd="0" presId="urn:microsoft.com/office/officeart/2018/2/layout/IconVerticalSolidList"/>
    <dgm:cxn modelId="{C22FB643-855D-4B6C-A6A0-1BB15897F15B}" type="presOf" srcId="{D32A91CC-8B5C-4EF3-996C-542EFFBB78A4}" destId="{A3432DCE-E5FB-4E1F-A084-143F8A5B7742}" srcOrd="0" destOrd="0" presId="urn:microsoft.com/office/officeart/2018/2/layout/IconVerticalSolidList"/>
    <dgm:cxn modelId="{7AED8B86-82D2-42AA-9E04-D53168C3C5B4}" srcId="{12D9E12E-F7E7-4735-A6AC-A2585B0B3F44}" destId="{34B65257-11A6-4A48-9CE0-4F87BB85E87F}" srcOrd="3" destOrd="0" parTransId="{B8763D0B-C87E-4F24-AAE6-A598B4A7B513}" sibTransId="{A1422C49-056D-443D-9E2F-1D5545FCE559}"/>
    <dgm:cxn modelId="{29F83196-ADB9-4F6E-BCF2-504BDBB2D350}" type="presOf" srcId="{05364B31-0CB1-4FA0-8F8F-855F04E4E7EF}" destId="{9E5A1E46-C254-42CF-9A8D-6C4D277DAFEE}" srcOrd="0" destOrd="0" presId="urn:microsoft.com/office/officeart/2018/2/layout/IconVerticalSolidList"/>
    <dgm:cxn modelId="{75A0A8BC-5BD4-4AF8-871D-9C1C47BD930E}" type="presOf" srcId="{12D9E12E-F7E7-4735-A6AC-A2585B0B3F44}" destId="{89E2CB68-68FB-4655-ACF9-3E4BE3458837}" srcOrd="0" destOrd="0" presId="urn:microsoft.com/office/officeart/2018/2/layout/IconVerticalSolidList"/>
    <dgm:cxn modelId="{CCF45ED8-7D8D-4CAB-ADD3-C4CBFFC04F02}" type="presOf" srcId="{34B65257-11A6-4A48-9CE0-4F87BB85E87F}" destId="{F4449BAB-EB0C-4E67-AA20-D5C219BBC535}" srcOrd="0" destOrd="0" presId="urn:microsoft.com/office/officeart/2018/2/layout/IconVerticalSolidList"/>
    <dgm:cxn modelId="{EF8016EA-B679-4795-A39E-6B76E3AEC6C5}" srcId="{12D9E12E-F7E7-4735-A6AC-A2585B0B3F44}" destId="{B32B1AED-4079-49E8-8BE5-804D3C611A3D}" srcOrd="4" destOrd="0" parTransId="{F6F72AD0-4427-4D4A-A724-69860E9C1FF2}" sibTransId="{5C281592-6C15-4287-90DB-49F3C5D0231F}"/>
    <dgm:cxn modelId="{2D0294EC-AD00-45E3-BF4A-84078D6DF93F}" srcId="{12D9E12E-F7E7-4735-A6AC-A2585B0B3F44}" destId="{D2A569A4-675B-4478-B858-C2540F01950A}" srcOrd="1" destOrd="0" parTransId="{A1293F44-D8EA-4E88-9329-ADB989039915}" sibTransId="{8C0DBA71-498A-4857-8C70-9964440E56D9}"/>
    <dgm:cxn modelId="{AD2E4132-3D0C-4DC8-A0CB-7000A500983F}" type="presParOf" srcId="{89E2CB68-68FB-4655-ACF9-3E4BE3458837}" destId="{FB2133F1-5769-4CF7-8FAC-D6A29CE666E2}" srcOrd="0" destOrd="0" presId="urn:microsoft.com/office/officeart/2018/2/layout/IconVerticalSolidList"/>
    <dgm:cxn modelId="{ECC30EB4-E87D-4D97-90C3-DD7E78A410F5}" type="presParOf" srcId="{FB2133F1-5769-4CF7-8FAC-D6A29CE666E2}" destId="{E908F629-F158-426E-BB78-9E8D9552C613}" srcOrd="0" destOrd="0" presId="urn:microsoft.com/office/officeart/2018/2/layout/IconVerticalSolidList"/>
    <dgm:cxn modelId="{6920B8AB-06BF-4AFA-BE58-E39FF009FDAD}" type="presParOf" srcId="{FB2133F1-5769-4CF7-8FAC-D6A29CE666E2}" destId="{66F206B1-EE0D-4189-9AED-E722D03A1BC2}" srcOrd="1" destOrd="0" presId="urn:microsoft.com/office/officeart/2018/2/layout/IconVerticalSolidList"/>
    <dgm:cxn modelId="{3A7D6224-0078-4A27-85DF-ABDC124B2817}" type="presParOf" srcId="{FB2133F1-5769-4CF7-8FAC-D6A29CE666E2}" destId="{FE7E9CC7-66FC-4B86-AD01-AF190FABCA25}" srcOrd="2" destOrd="0" presId="urn:microsoft.com/office/officeart/2018/2/layout/IconVerticalSolidList"/>
    <dgm:cxn modelId="{979E5927-46E4-46B2-8594-2DD0C5913045}" type="presParOf" srcId="{FB2133F1-5769-4CF7-8FAC-D6A29CE666E2}" destId="{A3432DCE-E5FB-4E1F-A084-143F8A5B7742}" srcOrd="3" destOrd="0" presId="urn:microsoft.com/office/officeart/2018/2/layout/IconVerticalSolidList"/>
    <dgm:cxn modelId="{264697DB-1BFB-4A0E-87B4-B20DB23B323F}" type="presParOf" srcId="{89E2CB68-68FB-4655-ACF9-3E4BE3458837}" destId="{F1B1876D-513F-4767-96FB-F961B833E6B3}" srcOrd="1" destOrd="0" presId="urn:microsoft.com/office/officeart/2018/2/layout/IconVerticalSolidList"/>
    <dgm:cxn modelId="{F72294E6-6FBE-4339-A296-B8C0BFB8AFA7}" type="presParOf" srcId="{89E2CB68-68FB-4655-ACF9-3E4BE3458837}" destId="{244CDA87-490E-4EDE-97B7-C48B8B1F14E1}" srcOrd="2" destOrd="0" presId="urn:microsoft.com/office/officeart/2018/2/layout/IconVerticalSolidList"/>
    <dgm:cxn modelId="{8D82E5B5-F353-4A1F-8C30-A763ED0EAB53}" type="presParOf" srcId="{244CDA87-490E-4EDE-97B7-C48B8B1F14E1}" destId="{7504CB30-BC6D-4025-80D9-4B6CCF48704F}" srcOrd="0" destOrd="0" presId="urn:microsoft.com/office/officeart/2018/2/layout/IconVerticalSolidList"/>
    <dgm:cxn modelId="{48F2FB96-82BF-431E-B74B-25BF96D3DF3C}" type="presParOf" srcId="{244CDA87-490E-4EDE-97B7-C48B8B1F14E1}" destId="{FBB61EC7-4B48-4C1E-A816-F587B5011883}" srcOrd="1" destOrd="0" presId="urn:microsoft.com/office/officeart/2018/2/layout/IconVerticalSolidList"/>
    <dgm:cxn modelId="{190E2C46-9E4D-4601-A74D-E15E3D420AB1}" type="presParOf" srcId="{244CDA87-490E-4EDE-97B7-C48B8B1F14E1}" destId="{A8A391F8-6819-47DE-935B-3BBD22AC57A4}" srcOrd="2" destOrd="0" presId="urn:microsoft.com/office/officeart/2018/2/layout/IconVerticalSolidList"/>
    <dgm:cxn modelId="{F9039D72-FCE7-40D9-8D6D-75F50511AA14}" type="presParOf" srcId="{244CDA87-490E-4EDE-97B7-C48B8B1F14E1}" destId="{B49AAF67-3F87-4BB1-8420-9243B25CBAE1}" srcOrd="3" destOrd="0" presId="urn:microsoft.com/office/officeart/2018/2/layout/IconVerticalSolidList"/>
    <dgm:cxn modelId="{F3031A96-1D22-4D9F-BC9D-3386DFE8E577}" type="presParOf" srcId="{89E2CB68-68FB-4655-ACF9-3E4BE3458837}" destId="{ABC2DE69-29E4-451B-A1DC-3403D02E019E}" srcOrd="3" destOrd="0" presId="urn:microsoft.com/office/officeart/2018/2/layout/IconVerticalSolidList"/>
    <dgm:cxn modelId="{736D5771-AF46-4872-B260-BD86AB0EF094}" type="presParOf" srcId="{89E2CB68-68FB-4655-ACF9-3E4BE3458837}" destId="{5DF3B9A8-A84E-4980-A49F-F5EEE21084A9}" srcOrd="4" destOrd="0" presId="urn:microsoft.com/office/officeart/2018/2/layout/IconVerticalSolidList"/>
    <dgm:cxn modelId="{530387A9-C103-4E66-9B2D-ED5D65DA40B0}" type="presParOf" srcId="{5DF3B9A8-A84E-4980-A49F-F5EEE21084A9}" destId="{9D66CB91-A92E-4902-B55E-3D4A04626B9A}" srcOrd="0" destOrd="0" presId="urn:microsoft.com/office/officeart/2018/2/layout/IconVerticalSolidList"/>
    <dgm:cxn modelId="{5DF7237F-6953-4B7C-A894-2310DDA8E136}" type="presParOf" srcId="{5DF3B9A8-A84E-4980-A49F-F5EEE21084A9}" destId="{8E5D1C8F-4551-46E6-AAC0-205340B40868}" srcOrd="1" destOrd="0" presId="urn:microsoft.com/office/officeart/2018/2/layout/IconVerticalSolidList"/>
    <dgm:cxn modelId="{94C94315-561F-4ADE-BBAD-277D122AAE4A}" type="presParOf" srcId="{5DF3B9A8-A84E-4980-A49F-F5EEE21084A9}" destId="{2302BEDB-79BE-4C45-B964-BE38C7025A28}" srcOrd="2" destOrd="0" presId="urn:microsoft.com/office/officeart/2018/2/layout/IconVerticalSolidList"/>
    <dgm:cxn modelId="{97083C1E-4974-41C4-A31C-B7D3321BBEA3}" type="presParOf" srcId="{5DF3B9A8-A84E-4980-A49F-F5EEE21084A9}" destId="{9E5A1E46-C254-42CF-9A8D-6C4D277DAFEE}" srcOrd="3" destOrd="0" presId="urn:microsoft.com/office/officeart/2018/2/layout/IconVerticalSolidList"/>
    <dgm:cxn modelId="{522CD8AC-494E-44A7-BDF1-27D9C9D02224}" type="presParOf" srcId="{89E2CB68-68FB-4655-ACF9-3E4BE3458837}" destId="{EB5890BA-4C37-4875-AFC9-F6B754C6F728}" srcOrd="5" destOrd="0" presId="urn:microsoft.com/office/officeart/2018/2/layout/IconVerticalSolidList"/>
    <dgm:cxn modelId="{2FFEF7EF-2505-4D01-8B25-1CAE78E93010}" type="presParOf" srcId="{89E2CB68-68FB-4655-ACF9-3E4BE3458837}" destId="{46644B7A-0574-4C42-AAF9-AD0791C96996}" srcOrd="6" destOrd="0" presId="urn:microsoft.com/office/officeart/2018/2/layout/IconVerticalSolidList"/>
    <dgm:cxn modelId="{6F25592D-9CC7-4A08-A7C3-2695F834CBFE}" type="presParOf" srcId="{46644B7A-0574-4C42-AAF9-AD0791C96996}" destId="{02ABE9AD-20C8-43D5-B68E-5E601CB951F3}" srcOrd="0" destOrd="0" presId="urn:microsoft.com/office/officeart/2018/2/layout/IconVerticalSolidList"/>
    <dgm:cxn modelId="{4782EA10-2C3D-42AB-897F-49F8A449EE9F}" type="presParOf" srcId="{46644B7A-0574-4C42-AAF9-AD0791C96996}" destId="{0D604DF3-0951-4A15-A56C-DF593CD53A04}" srcOrd="1" destOrd="0" presId="urn:microsoft.com/office/officeart/2018/2/layout/IconVerticalSolidList"/>
    <dgm:cxn modelId="{EE29EB66-7E9B-4C0E-89BE-2ECDD51C5EE0}" type="presParOf" srcId="{46644B7A-0574-4C42-AAF9-AD0791C96996}" destId="{69FE604D-8D1B-46D3-B0D4-CBB8B689588C}" srcOrd="2" destOrd="0" presId="urn:microsoft.com/office/officeart/2018/2/layout/IconVerticalSolidList"/>
    <dgm:cxn modelId="{3310084B-6FC2-41E9-A9CD-6E9D944520E0}" type="presParOf" srcId="{46644B7A-0574-4C42-AAF9-AD0791C96996}" destId="{F4449BAB-EB0C-4E67-AA20-D5C219BBC535}" srcOrd="3" destOrd="0" presId="urn:microsoft.com/office/officeart/2018/2/layout/IconVerticalSolidList"/>
    <dgm:cxn modelId="{4EC11A76-51DC-45C0-9594-688F254C552C}" type="presParOf" srcId="{89E2CB68-68FB-4655-ACF9-3E4BE3458837}" destId="{C1D8BD41-5D4F-4CD7-9DA4-B8408A7CE4F6}" srcOrd="7" destOrd="0" presId="urn:microsoft.com/office/officeart/2018/2/layout/IconVerticalSolidList"/>
    <dgm:cxn modelId="{44085FD1-58F0-4425-8B46-E26F4D957196}" type="presParOf" srcId="{89E2CB68-68FB-4655-ACF9-3E4BE3458837}" destId="{37995D24-5FDC-4C7E-8F14-B167CB723F77}" srcOrd="8" destOrd="0" presId="urn:microsoft.com/office/officeart/2018/2/layout/IconVerticalSolidList"/>
    <dgm:cxn modelId="{D48B2924-B2B7-4496-A53D-43A23085DA69}" type="presParOf" srcId="{37995D24-5FDC-4C7E-8F14-B167CB723F77}" destId="{08759E67-A83E-4158-9541-C2C067EC9310}" srcOrd="0" destOrd="0" presId="urn:microsoft.com/office/officeart/2018/2/layout/IconVerticalSolidList"/>
    <dgm:cxn modelId="{0744CF94-C020-44E1-9C98-F68423D25DD9}" type="presParOf" srcId="{37995D24-5FDC-4C7E-8F14-B167CB723F77}" destId="{06416D0A-5C10-4537-8F98-893B0C10F3E7}" srcOrd="1" destOrd="0" presId="urn:microsoft.com/office/officeart/2018/2/layout/IconVerticalSolidList"/>
    <dgm:cxn modelId="{CAA4A8FF-8652-4D62-B1E8-116093E39B94}" type="presParOf" srcId="{37995D24-5FDC-4C7E-8F14-B167CB723F77}" destId="{92B60636-55B9-4651-A7C4-81215251FC52}" srcOrd="2" destOrd="0" presId="urn:microsoft.com/office/officeart/2018/2/layout/IconVerticalSolidList"/>
    <dgm:cxn modelId="{B9CE4593-0292-405B-A444-C68E6DC22820}" type="presParOf" srcId="{37995D24-5FDC-4C7E-8F14-B167CB723F77}" destId="{AB7C2F10-4C45-4C70-B475-D08AA830B2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85DD8-10D7-4E99-979D-5BD1E422BB03}">
      <dsp:nvSpPr>
        <dsp:cNvPr id="0" name=""/>
        <dsp:cNvSpPr/>
      </dsp:nvSpPr>
      <dsp:spPr>
        <a:xfrm>
          <a:off x="0" y="60535"/>
          <a:ext cx="6797675" cy="13109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Why succession planning matters</a:t>
          </a:r>
        </a:p>
      </dsp:txBody>
      <dsp:txXfrm>
        <a:off x="63994" y="124529"/>
        <a:ext cx="6669687" cy="1182942"/>
      </dsp:txXfrm>
    </dsp:sp>
    <dsp:sp modelId="{11995BB4-3740-4AFA-8F60-1AA5BA6B2A6A}">
      <dsp:nvSpPr>
        <dsp:cNvPr id="0" name=""/>
        <dsp:cNvSpPr/>
      </dsp:nvSpPr>
      <dsp:spPr>
        <a:xfrm>
          <a:off x="0" y="1466505"/>
          <a:ext cx="6797675" cy="1310930"/>
        </a:xfrm>
        <a:prstGeom prst="roundRect">
          <a:avLst/>
        </a:prstGeom>
        <a:solidFill>
          <a:schemeClr val="accent5">
            <a:hueOff val="709040"/>
            <a:satOff val="-7964"/>
            <a:lumOff val="-16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 dirty="0"/>
            <a:t>Emergency vs. long-term planning</a:t>
          </a:r>
        </a:p>
      </dsp:txBody>
      <dsp:txXfrm>
        <a:off x="63994" y="1530499"/>
        <a:ext cx="6669687" cy="1182942"/>
      </dsp:txXfrm>
    </dsp:sp>
    <dsp:sp modelId="{8D92E866-F4C2-4360-8008-D69AFE0A1965}">
      <dsp:nvSpPr>
        <dsp:cNvPr id="0" name=""/>
        <dsp:cNvSpPr/>
      </dsp:nvSpPr>
      <dsp:spPr>
        <a:xfrm>
          <a:off x="0" y="4338981"/>
          <a:ext cx="6797675" cy="1310930"/>
        </a:xfrm>
        <a:prstGeom prst="roundRect">
          <a:avLst/>
        </a:prstGeom>
        <a:solidFill>
          <a:schemeClr val="accent5">
            <a:hueOff val="1418080"/>
            <a:satOff val="-15927"/>
            <a:lumOff val="-33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 dirty="0"/>
            <a:t>Implementation strategies and next steps</a:t>
          </a:r>
        </a:p>
      </dsp:txBody>
      <dsp:txXfrm>
        <a:off x="63994" y="4402975"/>
        <a:ext cx="6669687" cy="1182942"/>
      </dsp:txXfrm>
    </dsp:sp>
    <dsp:sp modelId="{3BF6BF9F-1CD5-40EF-8834-DB0CF65FFF68}">
      <dsp:nvSpPr>
        <dsp:cNvPr id="0" name=""/>
        <dsp:cNvSpPr/>
      </dsp:nvSpPr>
      <dsp:spPr>
        <a:xfrm>
          <a:off x="0" y="2877038"/>
          <a:ext cx="6797675" cy="1310930"/>
        </a:xfrm>
        <a:prstGeom prst="round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Governance and operational continuity</a:t>
          </a:r>
        </a:p>
      </dsp:txBody>
      <dsp:txXfrm>
        <a:off x="63994" y="2941032"/>
        <a:ext cx="6669687" cy="11829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6CB39-F7A4-449D-9C23-0D2E49012F0B}">
      <dsp:nvSpPr>
        <dsp:cNvPr id="0" name=""/>
        <dsp:cNvSpPr/>
      </dsp:nvSpPr>
      <dsp:spPr>
        <a:xfrm>
          <a:off x="0" y="5092474"/>
          <a:ext cx="1699418" cy="557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863" tIns="135128" rIns="120863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Review</a:t>
          </a:r>
        </a:p>
      </dsp:txBody>
      <dsp:txXfrm>
        <a:off x="0" y="5092474"/>
        <a:ext cx="1699418" cy="557266"/>
      </dsp:txXfrm>
    </dsp:sp>
    <dsp:sp modelId="{1C668BE1-A2D2-4B35-A644-4A3F8046EC20}">
      <dsp:nvSpPr>
        <dsp:cNvPr id="0" name=""/>
        <dsp:cNvSpPr/>
      </dsp:nvSpPr>
      <dsp:spPr>
        <a:xfrm>
          <a:off x="1699418" y="5092474"/>
          <a:ext cx="5098256" cy="5572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17" tIns="177800" rIns="103417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Review annually</a:t>
          </a:r>
        </a:p>
      </dsp:txBody>
      <dsp:txXfrm>
        <a:off x="1699418" y="5092474"/>
        <a:ext cx="5098256" cy="557266"/>
      </dsp:txXfrm>
    </dsp:sp>
    <dsp:sp modelId="{15E52395-4A04-41B7-926B-302F894C3D49}">
      <dsp:nvSpPr>
        <dsp:cNvPr id="0" name=""/>
        <dsp:cNvSpPr/>
      </dsp:nvSpPr>
      <dsp:spPr>
        <a:xfrm rot="10800000">
          <a:off x="0" y="4243757"/>
          <a:ext cx="1699418" cy="85707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863" tIns="135128" rIns="120863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Build</a:t>
          </a:r>
        </a:p>
      </dsp:txBody>
      <dsp:txXfrm rot="-10800000">
        <a:off x="0" y="4243757"/>
        <a:ext cx="1699418" cy="557099"/>
      </dsp:txXfrm>
    </dsp:sp>
    <dsp:sp modelId="{87E98855-66F4-4C58-B32F-8116BD66D46A}">
      <dsp:nvSpPr>
        <dsp:cNvPr id="0" name=""/>
        <dsp:cNvSpPr/>
      </dsp:nvSpPr>
      <dsp:spPr>
        <a:xfrm>
          <a:off x="1699418" y="4243757"/>
          <a:ext cx="5098256" cy="5570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17" tIns="177800" rIns="103417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Build leadership capacity</a:t>
          </a:r>
        </a:p>
      </dsp:txBody>
      <dsp:txXfrm>
        <a:off x="1699418" y="4243757"/>
        <a:ext cx="5098256" cy="557099"/>
      </dsp:txXfrm>
    </dsp:sp>
    <dsp:sp modelId="{748C62EF-6F38-4D87-AF28-E4784EB32564}">
      <dsp:nvSpPr>
        <dsp:cNvPr id="0" name=""/>
        <dsp:cNvSpPr/>
      </dsp:nvSpPr>
      <dsp:spPr>
        <a:xfrm rot="10800000">
          <a:off x="0" y="3395039"/>
          <a:ext cx="1699418" cy="85707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863" tIns="135128" rIns="120863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Develop</a:t>
          </a:r>
        </a:p>
      </dsp:txBody>
      <dsp:txXfrm rot="-10800000">
        <a:off x="0" y="3395039"/>
        <a:ext cx="1699418" cy="557099"/>
      </dsp:txXfrm>
    </dsp:sp>
    <dsp:sp modelId="{5D8154FF-2B7F-4BC5-93A4-54AEC5692020}">
      <dsp:nvSpPr>
        <dsp:cNvPr id="0" name=""/>
        <dsp:cNvSpPr/>
      </dsp:nvSpPr>
      <dsp:spPr>
        <a:xfrm>
          <a:off x="1699418" y="3395039"/>
          <a:ext cx="5098256" cy="5570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17" tIns="177800" rIns="103417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Develop emergency leadership procedures</a:t>
          </a:r>
        </a:p>
      </dsp:txBody>
      <dsp:txXfrm>
        <a:off x="1699418" y="3395039"/>
        <a:ext cx="5098256" cy="557099"/>
      </dsp:txXfrm>
    </dsp:sp>
    <dsp:sp modelId="{5DFCB3E4-F533-4804-84EE-1D1F94049E2A}">
      <dsp:nvSpPr>
        <dsp:cNvPr id="0" name=""/>
        <dsp:cNvSpPr/>
      </dsp:nvSpPr>
      <dsp:spPr>
        <a:xfrm rot="10800000">
          <a:off x="0" y="2546322"/>
          <a:ext cx="1699418" cy="85707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863" tIns="135128" rIns="120863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Document</a:t>
          </a:r>
        </a:p>
      </dsp:txBody>
      <dsp:txXfrm rot="-10800000">
        <a:off x="0" y="2546322"/>
        <a:ext cx="1699418" cy="557099"/>
      </dsp:txXfrm>
    </dsp:sp>
    <dsp:sp modelId="{352FB96D-6B87-4A84-95F4-14AFEA3E7F33}">
      <dsp:nvSpPr>
        <dsp:cNvPr id="0" name=""/>
        <dsp:cNvSpPr/>
      </dsp:nvSpPr>
      <dsp:spPr>
        <a:xfrm>
          <a:off x="1699418" y="2546322"/>
          <a:ext cx="5098256" cy="5570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17" tIns="177800" rIns="103417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Document key processes</a:t>
          </a:r>
        </a:p>
      </dsp:txBody>
      <dsp:txXfrm>
        <a:off x="1699418" y="2546322"/>
        <a:ext cx="5098256" cy="557099"/>
      </dsp:txXfrm>
    </dsp:sp>
    <dsp:sp modelId="{4AC49793-7F2B-40D1-BC54-69488093AD92}">
      <dsp:nvSpPr>
        <dsp:cNvPr id="0" name=""/>
        <dsp:cNvSpPr/>
      </dsp:nvSpPr>
      <dsp:spPr>
        <a:xfrm rot="10800000">
          <a:off x="0" y="1697605"/>
          <a:ext cx="1699418" cy="85707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863" tIns="135128" rIns="120863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Assess</a:t>
          </a:r>
        </a:p>
      </dsp:txBody>
      <dsp:txXfrm rot="-10800000">
        <a:off x="0" y="1697605"/>
        <a:ext cx="1699418" cy="557099"/>
      </dsp:txXfrm>
    </dsp:sp>
    <dsp:sp modelId="{F1A4DB73-E3EC-4ED3-BF1A-92E479C62BD0}">
      <dsp:nvSpPr>
        <dsp:cNvPr id="0" name=""/>
        <dsp:cNvSpPr/>
      </dsp:nvSpPr>
      <dsp:spPr>
        <a:xfrm>
          <a:off x="1699418" y="1697605"/>
          <a:ext cx="5098256" cy="5570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17" tIns="177800" rIns="103417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Assess organizational vulnerabilities</a:t>
          </a:r>
        </a:p>
      </dsp:txBody>
      <dsp:txXfrm>
        <a:off x="1699418" y="1697605"/>
        <a:ext cx="5098256" cy="557099"/>
      </dsp:txXfrm>
    </dsp:sp>
    <dsp:sp modelId="{646118F8-7FF4-4AAF-9CFA-349F90C16B16}">
      <dsp:nvSpPr>
        <dsp:cNvPr id="0" name=""/>
        <dsp:cNvSpPr/>
      </dsp:nvSpPr>
      <dsp:spPr>
        <a:xfrm rot="10800000">
          <a:off x="0" y="848888"/>
          <a:ext cx="1699418" cy="85707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863" tIns="135128" rIns="120863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Identify</a:t>
          </a:r>
        </a:p>
      </dsp:txBody>
      <dsp:txXfrm rot="-10800000">
        <a:off x="0" y="848888"/>
        <a:ext cx="1699418" cy="557099"/>
      </dsp:txXfrm>
    </dsp:sp>
    <dsp:sp modelId="{52669D36-E0B9-4736-B7D9-D0E112C0B514}">
      <dsp:nvSpPr>
        <dsp:cNvPr id="0" name=""/>
        <dsp:cNvSpPr/>
      </dsp:nvSpPr>
      <dsp:spPr>
        <a:xfrm>
          <a:off x="1699418" y="848888"/>
          <a:ext cx="5098256" cy="5570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17" tIns="177800" rIns="103417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Identify critical roles</a:t>
          </a:r>
        </a:p>
      </dsp:txBody>
      <dsp:txXfrm>
        <a:off x="1699418" y="848888"/>
        <a:ext cx="5098256" cy="557099"/>
      </dsp:txXfrm>
    </dsp:sp>
    <dsp:sp modelId="{20E5F4AD-F9A1-4C0A-AE02-F80A43F7415F}">
      <dsp:nvSpPr>
        <dsp:cNvPr id="0" name=""/>
        <dsp:cNvSpPr/>
      </dsp:nvSpPr>
      <dsp:spPr>
        <a:xfrm rot="10800000">
          <a:off x="0" y="171"/>
          <a:ext cx="1699418" cy="85707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863" tIns="135128" rIns="120863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Start</a:t>
          </a:r>
        </a:p>
      </dsp:txBody>
      <dsp:txXfrm rot="-10800000">
        <a:off x="0" y="171"/>
        <a:ext cx="1699418" cy="557099"/>
      </dsp:txXfrm>
    </dsp:sp>
    <dsp:sp modelId="{77939F1A-653B-480A-9BAA-477516377657}">
      <dsp:nvSpPr>
        <dsp:cNvPr id="0" name=""/>
        <dsp:cNvSpPr/>
      </dsp:nvSpPr>
      <dsp:spPr>
        <a:xfrm>
          <a:off x="1699418" y="171"/>
          <a:ext cx="5098256" cy="5570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17" tIns="177800" rIns="103417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Start the conversation</a:t>
          </a:r>
        </a:p>
      </dsp:txBody>
      <dsp:txXfrm>
        <a:off x="1699418" y="171"/>
        <a:ext cx="5098256" cy="5570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79381-31D6-4FA1-91CE-0ACBC60A02A3}">
      <dsp:nvSpPr>
        <dsp:cNvPr id="0" name=""/>
        <dsp:cNvSpPr/>
      </dsp:nvSpPr>
      <dsp:spPr>
        <a:xfrm>
          <a:off x="0" y="1660"/>
          <a:ext cx="6574972" cy="8416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87968-AF89-4C99-A4F3-5B8B0529B6DE}">
      <dsp:nvSpPr>
        <dsp:cNvPr id="0" name=""/>
        <dsp:cNvSpPr/>
      </dsp:nvSpPr>
      <dsp:spPr>
        <a:xfrm>
          <a:off x="254608" y="191039"/>
          <a:ext cx="462925" cy="46292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8EA64D-C4FD-463D-9A19-C08CE0B92DB2}">
      <dsp:nvSpPr>
        <dsp:cNvPr id="0" name=""/>
        <dsp:cNvSpPr/>
      </dsp:nvSpPr>
      <dsp:spPr>
        <a:xfrm>
          <a:off x="972143" y="1660"/>
          <a:ext cx="5602829" cy="841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078" tIns="89078" rIns="89078" bIns="8907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Initiate board-level discussions – Add succession planning to your next Board agenda!</a:t>
          </a:r>
        </a:p>
      </dsp:txBody>
      <dsp:txXfrm>
        <a:off x="972143" y="1660"/>
        <a:ext cx="5602829" cy="841682"/>
      </dsp:txXfrm>
    </dsp:sp>
    <dsp:sp modelId="{50A0C97D-907E-41FF-9547-71F84D2B4DA0}">
      <dsp:nvSpPr>
        <dsp:cNvPr id="0" name=""/>
        <dsp:cNvSpPr/>
      </dsp:nvSpPr>
      <dsp:spPr>
        <a:xfrm>
          <a:off x="0" y="1053763"/>
          <a:ext cx="6574972" cy="8416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F2BAF6-5656-4899-80C9-DB1C63558A16}">
      <dsp:nvSpPr>
        <dsp:cNvPr id="0" name=""/>
        <dsp:cNvSpPr/>
      </dsp:nvSpPr>
      <dsp:spPr>
        <a:xfrm>
          <a:off x="254608" y="1243142"/>
          <a:ext cx="462925" cy="46292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A885B-C8E2-4BF6-8C8A-D9624430F7A7}">
      <dsp:nvSpPr>
        <dsp:cNvPr id="0" name=""/>
        <dsp:cNvSpPr/>
      </dsp:nvSpPr>
      <dsp:spPr>
        <a:xfrm>
          <a:off x="972143" y="1053763"/>
          <a:ext cx="5602829" cy="841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078" tIns="89078" rIns="89078" bIns="8907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Document processes, procedures and access protocols</a:t>
          </a:r>
          <a:endParaRPr lang="en-US" sz="2000" kern="1200" dirty="0"/>
        </a:p>
      </dsp:txBody>
      <dsp:txXfrm>
        <a:off x="972143" y="1053763"/>
        <a:ext cx="5602829" cy="841682"/>
      </dsp:txXfrm>
    </dsp:sp>
    <dsp:sp modelId="{547237A8-70D9-4DD6-8830-7EF23D91F785}">
      <dsp:nvSpPr>
        <dsp:cNvPr id="0" name=""/>
        <dsp:cNvSpPr/>
      </dsp:nvSpPr>
      <dsp:spPr>
        <a:xfrm>
          <a:off x="0" y="2105866"/>
          <a:ext cx="6574972" cy="8416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06B1E-6AFF-4030-829E-9094F513B659}">
      <dsp:nvSpPr>
        <dsp:cNvPr id="0" name=""/>
        <dsp:cNvSpPr/>
      </dsp:nvSpPr>
      <dsp:spPr>
        <a:xfrm>
          <a:off x="254608" y="2295245"/>
          <a:ext cx="462925" cy="46292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6018C-631B-4C25-AEF6-D813ECC7BA17}">
      <dsp:nvSpPr>
        <dsp:cNvPr id="0" name=""/>
        <dsp:cNvSpPr/>
      </dsp:nvSpPr>
      <dsp:spPr>
        <a:xfrm>
          <a:off x="972143" y="2105866"/>
          <a:ext cx="5602829" cy="841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078" tIns="89078" rIns="89078" bIns="8907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Develop leadership development pathways</a:t>
          </a:r>
          <a:endParaRPr lang="en-US" sz="2000" kern="1200" dirty="0"/>
        </a:p>
      </dsp:txBody>
      <dsp:txXfrm>
        <a:off x="972143" y="2105866"/>
        <a:ext cx="5602829" cy="841682"/>
      </dsp:txXfrm>
    </dsp:sp>
    <dsp:sp modelId="{5E681EE4-8324-4489-83AE-9FB1AF6F2D68}">
      <dsp:nvSpPr>
        <dsp:cNvPr id="0" name=""/>
        <dsp:cNvSpPr/>
      </dsp:nvSpPr>
      <dsp:spPr>
        <a:xfrm>
          <a:off x="0" y="3157969"/>
          <a:ext cx="6574972" cy="8416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2E615-E936-42FE-A5B2-B85EAA6B5758}">
      <dsp:nvSpPr>
        <dsp:cNvPr id="0" name=""/>
        <dsp:cNvSpPr/>
      </dsp:nvSpPr>
      <dsp:spPr>
        <a:xfrm>
          <a:off x="254608" y="3347348"/>
          <a:ext cx="462925" cy="46292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BCEBE-4CE7-4DED-A733-767A824FCF8B}">
      <dsp:nvSpPr>
        <dsp:cNvPr id="0" name=""/>
        <dsp:cNvSpPr/>
      </dsp:nvSpPr>
      <dsp:spPr>
        <a:xfrm>
          <a:off x="972143" y="3157969"/>
          <a:ext cx="5602829" cy="841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078" tIns="89078" rIns="89078" bIns="8907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Establish a regular review and accountability process</a:t>
          </a:r>
          <a:endParaRPr lang="en-US" sz="2000" kern="1200" dirty="0"/>
        </a:p>
      </dsp:txBody>
      <dsp:txXfrm>
        <a:off x="972143" y="3157969"/>
        <a:ext cx="5602829" cy="84168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F4E3B-00E4-4C5F-80C6-AA21DFC4BE26}">
      <dsp:nvSpPr>
        <dsp:cNvPr id="0" name=""/>
        <dsp:cNvSpPr/>
      </dsp:nvSpPr>
      <dsp:spPr>
        <a:xfrm>
          <a:off x="774129" y="709809"/>
          <a:ext cx="1255425" cy="12554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8FBEB-3B13-4BAB-A5AD-EAA6F5149A9B}">
      <dsp:nvSpPr>
        <dsp:cNvPr id="0" name=""/>
        <dsp:cNvSpPr/>
      </dsp:nvSpPr>
      <dsp:spPr>
        <a:xfrm>
          <a:off x="1041679" y="977359"/>
          <a:ext cx="720326" cy="72032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8EE4E-CFD8-4456-B8BC-B6B51CE4ECD5}">
      <dsp:nvSpPr>
        <dsp:cNvPr id="0" name=""/>
        <dsp:cNvSpPr/>
      </dsp:nvSpPr>
      <dsp:spPr>
        <a:xfrm>
          <a:off x="372805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Succession planning is an ongoing strategic process</a:t>
          </a:r>
        </a:p>
      </dsp:txBody>
      <dsp:txXfrm>
        <a:off x="372805" y="2356270"/>
        <a:ext cx="2058075" cy="720000"/>
      </dsp:txXfrm>
    </dsp:sp>
    <dsp:sp modelId="{16763EB3-68C0-4244-B30D-32872E17404A}">
      <dsp:nvSpPr>
        <dsp:cNvPr id="0" name=""/>
        <dsp:cNvSpPr/>
      </dsp:nvSpPr>
      <dsp:spPr>
        <a:xfrm>
          <a:off x="3192368" y="709809"/>
          <a:ext cx="1255425" cy="12554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A699D-9A69-4D5D-A089-BEB0D2B72412}">
      <dsp:nvSpPr>
        <dsp:cNvPr id="0" name=""/>
        <dsp:cNvSpPr/>
      </dsp:nvSpPr>
      <dsp:spPr>
        <a:xfrm>
          <a:off x="3459917" y="977359"/>
          <a:ext cx="720326" cy="72032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89E42-EC6A-4319-AB10-3EBE40E610F3}">
      <dsp:nvSpPr>
        <dsp:cNvPr id="0" name=""/>
        <dsp:cNvSpPr/>
      </dsp:nvSpPr>
      <dsp:spPr>
        <a:xfrm>
          <a:off x="2791043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Prepared organizations recover faster and operate more effectively</a:t>
          </a:r>
        </a:p>
      </dsp:txBody>
      <dsp:txXfrm>
        <a:off x="2791043" y="2356270"/>
        <a:ext cx="2058075" cy="720000"/>
      </dsp:txXfrm>
    </dsp:sp>
    <dsp:sp modelId="{B87E1F29-1EA2-4E1B-8D31-6050281CB4E9}">
      <dsp:nvSpPr>
        <dsp:cNvPr id="0" name=""/>
        <dsp:cNvSpPr/>
      </dsp:nvSpPr>
      <dsp:spPr>
        <a:xfrm>
          <a:off x="5610606" y="709809"/>
          <a:ext cx="1255425" cy="12554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F5BBE-3743-4CE6-9B61-25666E597015}">
      <dsp:nvSpPr>
        <dsp:cNvPr id="0" name=""/>
        <dsp:cNvSpPr/>
      </dsp:nvSpPr>
      <dsp:spPr>
        <a:xfrm>
          <a:off x="5878155" y="977359"/>
          <a:ext cx="720326" cy="72032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B93A0-2005-4E39-8656-C68D57CBCD5F}">
      <dsp:nvSpPr>
        <dsp:cNvPr id="0" name=""/>
        <dsp:cNvSpPr/>
      </dsp:nvSpPr>
      <dsp:spPr>
        <a:xfrm>
          <a:off x="5209281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Leadership continuity protects mission impact and stakeholder trust</a:t>
          </a:r>
        </a:p>
      </dsp:txBody>
      <dsp:txXfrm>
        <a:off x="5209281" y="2356270"/>
        <a:ext cx="2058075" cy="720000"/>
      </dsp:txXfrm>
    </dsp:sp>
    <dsp:sp modelId="{185BA220-5412-49D3-8899-10D3D789F11E}">
      <dsp:nvSpPr>
        <dsp:cNvPr id="0" name=""/>
        <dsp:cNvSpPr/>
      </dsp:nvSpPr>
      <dsp:spPr>
        <a:xfrm>
          <a:off x="8028844" y="709809"/>
          <a:ext cx="1255425" cy="12554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917E9A-D680-4ED8-A616-1863F272004D}">
      <dsp:nvSpPr>
        <dsp:cNvPr id="0" name=""/>
        <dsp:cNvSpPr/>
      </dsp:nvSpPr>
      <dsp:spPr>
        <a:xfrm>
          <a:off x="8296394" y="977359"/>
          <a:ext cx="720326" cy="72032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19D7B-33CF-41D4-B233-33C8E431E6D1}">
      <dsp:nvSpPr>
        <dsp:cNvPr id="0" name=""/>
        <dsp:cNvSpPr/>
      </dsp:nvSpPr>
      <dsp:spPr>
        <a:xfrm>
          <a:off x="7627519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The best succession plans are proactive, practical, and regularly reviewed</a:t>
          </a:r>
        </a:p>
      </dsp:txBody>
      <dsp:txXfrm>
        <a:off x="7627519" y="2356270"/>
        <a:ext cx="2058075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7601C-E585-4103-801C-A1C0918EA988}">
      <dsp:nvSpPr>
        <dsp:cNvPr id="0" name=""/>
        <dsp:cNvSpPr/>
      </dsp:nvSpPr>
      <dsp:spPr>
        <a:xfrm>
          <a:off x="0" y="3143"/>
          <a:ext cx="10058399" cy="6695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AB7FB-C169-4698-8316-9FC0F64C7011}">
      <dsp:nvSpPr>
        <dsp:cNvPr id="0" name=""/>
        <dsp:cNvSpPr/>
      </dsp:nvSpPr>
      <dsp:spPr>
        <a:xfrm>
          <a:off x="202527" y="153783"/>
          <a:ext cx="368231" cy="36823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5B950-66C7-471F-99CB-0E5BF94C07AA}">
      <dsp:nvSpPr>
        <dsp:cNvPr id="0" name=""/>
        <dsp:cNvSpPr/>
      </dsp:nvSpPr>
      <dsp:spPr>
        <a:xfrm>
          <a:off x="773286" y="3143"/>
          <a:ext cx="9285113" cy="66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57" tIns="70857" rIns="70857" bIns="70857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Most NPCNYS members do not have a formal succession plan</a:t>
          </a:r>
        </a:p>
      </dsp:txBody>
      <dsp:txXfrm>
        <a:off x="773286" y="3143"/>
        <a:ext cx="9285113" cy="669512"/>
      </dsp:txXfrm>
    </dsp:sp>
    <dsp:sp modelId="{D894C50D-5D32-4EB6-8745-467EBE975BED}">
      <dsp:nvSpPr>
        <dsp:cNvPr id="0" name=""/>
        <dsp:cNvSpPr/>
      </dsp:nvSpPr>
      <dsp:spPr>
        <a:xfrm>
          <a:off x="0" y="840033"/>
          <a:ext cx="10058399" cy="6695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A3B1D-9AA3-4C86-B6A3-04AAD5328A8A}">
      <dsp:nvSpPr>
        <dsp:cNvPr id="0" name=""/>
        <dsp:cNvSpPr/>
      </dsp:nvSpPr>
      <dsp:spPr>
        <a:xfrm>
          <a:off x="202527" y="990673"/>
          <a:ext cx="368231" cy="36823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A22AC-A41C-47C3-B188-70466E34442A}">
      <dsp:nvSpPr>
        <dsp:cNvPr id="0" name=""/>
        <dsp:cNvSpPr/>
      </dsp:nvSpPr>
      <dsp:spPr>
        <a:xfrm>
          <a:off x="773286" y="840033"/>
          <a:ext cx="9285113" cy="66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57" tIns="70857" rIns="70857" bIns="70857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Many were unsure who could step into leadership roles</a:t>
          </a:r>
        </a:p>
      </dsp:txBody>
      <dsp:txXfrm>
        <a:off x="773286" y="840033"/>
        <a:ext cx="9285113" cy="669512"/>
      </dsp:txXfrm>
    </dsp:sp>
    <dsp:sp modelId="{CB8C6762-E95F-4160-A1BF-FAAEAC1D5867}">
      <dsp:nvSpPr>
        <dsp:cNvPr id="0" name=""/>
        <dsp:cNvSpPr/>
      </dsp:nvSpPr>
      <dsp:spPr>
        <a:xfrm>
          <a:off x="0" y="1676923"/>
          <a:ext cx="10058399" cy="6695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C6C05-A8A2-4C8F-A087-34BE32B6AB5E}">
      <dsp:nvSpPr>
        <dsp:cNvPr id="0" name=""/>
        <dsp:cNvSpPr/>
      </dsp:nvSpPr>
      <dsp:spPr>
        <a:xfrm>
          <a:off x="202527" y="1827564"/>
          <a:ext cx="368231" cy="36823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B711A-4D4C-4867-8ECC-F4F5FA286E2A}">
      <dsp:nvSpPr>
        <dsp:cNvPr id="0" name=""/>
        <dsp:cNvSpPr/>
      </dsp:nvSpPr>
      <dsp:spPr>
        <a:xfrm>
          <a:off x="773286" y="1676923"/>
          <a:ext cx="9285113" cy="66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57" tIns="70857" rIns="70857" bIns="70857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Limited staffing and time are major barriers</a:t>
          </a:r>
        </a:p>
      </dsp:txBody>
      <dsp:txXfrm>
        <a:off x="773286" y="1676923"/>
        <a:ext cx="9285113" cy="669512"/>
      </dsp:txXfrm>
    </dsp:sp>
    <dsp:sp modelId="{64947DC9-3F88-4BC7-AD13-BCA30E72D5AF}">
      <dsp:nvSpPr>
        <dsp:cNvPr id="0" name=""/>
        <dsp:cNvSpPr/>
      </dsp:nvSpPr>
      <dsp:spPr>
        <a:xfrm>
          <a:off x="0" y="2513814"/>
          <a:ext cx="10058399" cy="6695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25B2B-5763-4B9E-8D8F-B3B2663593BF}">
      <dsp:nvSpPr>
        <dsp:cNvPr id="0" name=""/>
        <dsp:cNvSpPr/>
      </dsp:nvSpPr>
      <dsp:spPr>
        <a:xfrm>
          <a:off x="202527" y="2664454"/>
          <a:ext cx="368231" cy="36823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E3BED-6A34-4A5B-B9A1-C53D6540026E}">
      <dsp:nvSpPr>
        <dsp:cNvPr id="0" name=""/>
        <dsp:cNvSpPr/>
      </dsp:nvSpPr>
      <dsp:spPr>
        <a:xfrm>
          <a:off x="773286" y="2513814"/>
          <a:ext cx="9285113" cy="66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57" tIns="70857" rIns="70857" bIns="70857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Institutional knowledge often resides with one individual</a:t>
          </a:r>
        </a:p>
      </dsp:txBody>
      <dsp:txXfrm>
        <a:off x="773286" y="2513814"/>
        <a:ext cx="9285113" cy="669512"/>
      </dsp:txXfrm>
    </dsp:sp>
    <dsp:sp modelId="{DA1E58D0-563C-446C-BE6C-D9DF288E3004}">
      <dsp:nvSpPr>
        <dsp:cNvPr id="0" name=""/>
        <dsp:cNvSpPr/>
      </dsp:nvSpPr>
      <dsp:spPr>
        <a:xfrm>
          <a:off x="0" y="3350704"/>
          <a:ext cx="10058399" cy="6695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2AD4C-083E-4947-A8EE-DC379ECAD33B}">
      <dsp:nvSpPr>
        <dsp:cNvPr id="0" name=""/>
        <dsp:cNvSpPr/>
      </dsp:nvSpPr>
      <dsp:spPr>
        <a:xfrm>
          <a:off x="202527" y="3501344"/>
          <a:ext cx="368231" cy="36823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DBF00-8719-466A-8D62-0DABAEB46224}">
      <dsp:nvSpPr>
        <dsp:cNvPr id="0" name=""/>
        <dsp:cNvSpPr/>
      </dsp:nvSpPr>
      <dsp:spPr>
        <a:xfrm>
          <a:off x="773286" y="3350704"/>
          <a:ext cx="9285113" cy="66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57" tIns="70857" rIns="70857" bIns="70857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Many of you recognize the need for proactive planning</a:t>
          </a:r>
        </a:p>
      </dsp:txBody>
      <dsp:txXfrm>
        <a:off x="773286" y="3350704"/>
        <a:ext cx="9285113" cy="6695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29DFF-F57B-456B-A0B2-BBA5CC72FC10}">
      <dsp:nvSpPr>
        <dsp:cNvPr id="0" name=""/>
        <dsp:cNvSpPr/>
      </dsp:nvSpPr>
      <dsp:spPr>
        <a:xfrm>
          <a:off x="0" y="392436"/>
          <a:ext cx="6797675" cy="1153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Emergency Planning focuses on immediate continuity and crisis response</a:t>
          </a:r>
        </a:p>
      </dsp:txBody>
      <dsp:txXfrm>
        <a:off x="56315" y="448751"/>
        <a:ext cx="6685045" cy="1040990"/>
      </dsp:txXfrm>
    </dsp:sp>
    <dsp:sp modelId="{312F2A10-AA10-4B73-98C4-15FD3B163566}">
      <dsp:nvSpPr>
        <dsp:cNvPr id="0" name=""/>
        <dsp:cNvSpPr/>
      </dsp:nvSpPr>
      <dsp:spPr>
        <a:xfrm>
          <a:off x="0" y="1629576"/>
          <a:ext cx="6797675" cy="1153620"/>
        </a:xfrm>
        <a:prstGeom prst="roundRect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Long-Term Planning focuses on leadership development and sustainability</a:t>
          </a:r>
        </a:p>
      </dsp:txBody>
      <dsp:txXfrm>
        <a:off x="56315" y="1685891"/>
        <a:ext cx="6685045" cy="1040990"/>
      </dsp:txXfrm>
    </dsp:sp>
    <dsp:sp modelId="{1CFC96B8-B47D-4DD5-9A54-2DDA42F6CBC8}">
      <dsp:nvSpPr>
        <dsp:cNvPr id="0" name=""/>
        <dsp:cNvSpPr/>
      </dsp:nvSpPr>
      <dsp:spPr>
        <a:xfrm>
          <a:off x="0" y="2866716"/>
          <a:ext cx="6797675" cy="1153620"/>
        </a:xfrm>
        <a:prstGeom prst="roundRect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Both approaches are necessary for organizational resilience</a:t>
          </a:r>
        </a:p>
      </dsp:txBody>
      <dsp:txXfrm>
        <a:off x="56315" y="2923031"/>
        <a:ext cx="6685045" cy="1040990"/>
      </dsp:txXfrm>
    </dsp:sp>
    <dsp:sp modelId="{95473C0B-2ABA-44DE-B0F2-5A4B6E8F464F}">
      <dsp:nvSpPr>
        <dsp:cNvPr id="0" name=""/>
        <dsp:cNvSpPr/>
      </dsp:nvSpPr>
      <dsp:spPr>
        <a:xfrm>
          <a:off x="0" y="4103856"/>
          <a:ext cx="6797675" cy="115362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Organizations should prepare for both planned and unexpected transitions</a:t>
          </a:r>
        </a:p>
      </dsp:txBody>
      <dsp:txXfrm>
        <a:off x="56315" y="4160171"/>
        <a:ext cx="6685045" cy="10409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C12F0-F6DC-4DE6-89CA-1802145D1293}">
      <dsp:nvSpPr>
        <dsp:cNvPr id="0" name=""/>
        <dsp:cNvSpPr/>
      </dsp:nvSpPr>
      <dsp:spPr>
        <a:xfrm>
          <a:off x="344932" y="759090"/>
          <a:ext cx="812133" cy="8121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DC6CB-6E7C-45E3-ADA7-D9DB886AB0C3}">
      <dsp:nvSpPr>
        <dsp:cNvPr id="0" name=""/>
        <dsp:cNvSpPr/>
      </dsp:nvSpPr>
      <dsp:spPr>
        <a:xfrm>
          <a:off x="515480" y="929638"/>
          <a:ext cx="471037" cy="47103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0EAD7-F821-4277-93F9-F0CB46E9F0CA}">
      <dsp:nvSpPr>
        <dsp:cNvPr id="0" name=""/>
        <dsp:cNvSpPr/>
      </dsp:nvSpPr>
      <dsp:spPr>
        <a:xfrm>
          <a:off x="1331094" y="759090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Identify interim leadership before a crisis occurs</a:t>
          </a:r>
        </a:p>
      </dsp:txBody>
      <dsp:txXfrm>
        <a:off x="1331094" y="759090"/>
        <a:ext cx="1914313" cy="812133"/>
      </dsp:txXfrm>
    </dsp:sp>
    <dsp:sp modelId="{53D9E1C0-CA9A-4671-85F7-E3B34FFB0B9E}">
      <dsp:nvSpPr>
        <dsp:cNvPr id="0" name=""/>
        <dsp:cNvSpPr/>
      </dsp:nvSpPr>
      <dsp:spPr>
        <a:xfrm>
          <a:off x="3578962" y="759090"/>
          <a:ext cx="812133" cy="8121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F285D-1304-4842-BE84-2ABE0D947018}">
      <dsp:nvSpPr>
        <dsp:cNvPr id="0" name=""/>
        <dsp:cNvSpPr/>
      </dsp:nvSpPr>
      <dsp:spPr>
        <a:xfrm>
          <a:off x="3749510" y="929638"/>
          <a:ext cx="471037" cy="47103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61445-731A-4486-A16E-C2B074A343C6}">
      <dsp:nvSpPr>
        <dsp:cNvPr id="0" name=""/>
        <dsp:cNvSpPr/>
      </dsp:nvSpPr>
      <dsp:spPr>
        <a:xfrm>
          <a:off x="4565123" y="759090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Centralize passwords, records, and critical documents</a:t>
          </a:r>
        </a:p>
      </dsp:txBody>
      <dsp:txXfrm>
        <a:off x="4565123" y="759090"/>
        <a:ext cx="1914313" cy="812133"/>
      </dsp:txXfrm>
    </dsp:sp>
    <dsp:sp modelId="{A34AA5B0-3199-46F7-BA20-67FCECC9A627}">
      <dsp:nvSpPr>
        <dsp:cNvPr id="0" name=""/>
        <dsp:cNvSpPr/>
      </dsp:nvSpPr>
      <dsp:spPr>
        <a:xfrm>
          <a:off x="6812992" y="759090"/>
          <a:ext cx="812133" cy="8121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CF664-446D-4F72-8EB2-9FE2E9BAB121}">
      <dsp:nvSpPr>
        <dsp:cNvPr id="0" name=""/>
        <dsp:cNvSpPr/>
      </dsp:nvSpPr>
      <dsp:spPr>
        <a:xfrm>
          <a:off x="6983540" y="929638"/>
          <a:ext cx="471037" cy="47103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EB5E3-4178-4C6C-BB4D-15128001CA90}">
      <dsp:nvSpPr>
        <dsp:cNvPr id="0" name=""/>
        <dsp:cNvSpPr/>
      </dsp:nvSpPr>
      <dsp:spPr>
        <a:xfrm>
          <a:off x="7799153" y="759090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Develop communication templates and stakeholder plans</a:t>
          </a:r>
        </a:p>
      </dsp:txBody>
      <dsp:txXfrm>
        <a:off x="7799153" y="759090"/>
        <a:ext cx="1914313" cy="812133"/>
      </dsp:txXfrm>
    </dsp:sp>
    <dsp:sp modelId="{A97BC38A-7C91-4795-8E7A-88968A56F6A1}">
      <dsp:nvSpPr>
        <dsp:cNvPr id="0" name=""/>
        <dsp:cNvSpPr/>
      </dsp:nvSpPr>
      <dsp:spPr>
        <a:xfrm>
          <a:off x="344932" y="2214856"/>
          <a:ext cx="812133" cy="8121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4202F3-C2D1-45DD-9741-98FE18DC90E6}">
      <dsp:nvSpPr>
        <dsp:cNvPr id="0" name=""/>
        <dsp:cNvSpPr/>
      </dsp:nvSpPr>
      <dsp:spPr>
        <a:xfrm>
          <a:off x="515480" y="2385404"/>
          <a:ext cx="471037" cy="47103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7B3F8-9278-4747-A6DE-BDBEDD94584D}">
      <dsp:nvSpPr>
        <dsp:cNvPr id="0" name=""/>
        <dsp:cNvSpPr/>
      </dsp:nvSpPr>
      <dsp:spPr>
        <a:xfrm>
          <a:off x="1331094" y="2214856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Cross-train staff to reduce operational risk</a:t>
          </a:r>
        </a:p>
      </dsp:txBody>
      <dsp:txXfrm>
        <a:off x="1331094" y="2214856"/>
        <a:ext cx="1914313" cy="812133"/>
      </dsp:txXfrm>
    </dsp:sp>
    <dsp:sp modelId="{6A7A2249-548D-4720-B78E-9AE57C39D4C5}">
      <dsp:nvSpPr>
        <dsp:cNvPr id="0" name=""/>
        <dsp:cNvSpPr/>
      </dsp:nvSpPr>
      <dsp:spPr>
        <a:xfrm>
          <a:off x="3578962" y="2214856"/>
          <a:ext cx="812133" cy="8121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EB234-E959-429A-B49C-2464436FE630}">
      <dsp:nvSpPr>
        <dsp:cNvPr id="0" name=""/>
        <dsp:cNvSpPr/>
      </dsp:nvSpPr>
      <dsp:spPr>
        <a:xfrm>
          <a:off x="3749510" y="2385404"/>
          <a:ext cx="471037" cy="47103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C510F-12FF-4F57-9AF4-3A500D0DFAD2}">
      <dsp:nvSpPr>
        <dsp:cNvPr id="0" name=""/>
        <dsp:cNvSpPr/>
      </dsp:nvSpPr>
      <dsp:spPr>
        <a:xfrm>
          <a:off x="4565123" y="2214856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Create clear first 24–72 hour response procedures</a:t>
          </a:r>
        </a:p>
      </dsp:txBody>
      <dsp:txXfrm>
        <a:off x="4565123" y="2214856"/>
        <a:ext cx="1914313" cy="8121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34964-09D7-4611-8E0D-8F9FDAAB5257}">
      <dsp:nvSpPr>
        <dsp:cNvPr id="0" name=""/>
        <dsp:cNvSpPr/>
      </dsp:nvSpPr>
      <dsp:spPr>
        <a:xfrm>
          <a:off x="344932" y="31206"/>
          <a:ext cx="812133" cy="8121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3F1C2-21C6-4AB5-8C94-0A151B4DB150}">
      <dsp:nvSpPr>
        <dsp:cNvPr id="0" name=""/>
        <dsp:cNvSpPr/>
      </dsp:nvSpPr>
      <dsp:spPr>
        <a:xfrm>
          <a:off x="515480" y="201754"/>
          <a:ext cx="471037" cy="47103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65B8C-5979-4A0F-9692-56BA63FDD575}">
      <dsp:nvSpPr>
        <dsp:cNvPr id="0" name=""/>
        <dsp:cNvSpPr/>
      </dsp:nvSpPr>
      <dsp:spPr>
        <a:xfrm>
          <a:off x="1331094" y="31206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 dirty="0"/>
            <a:t>Governance and board oversight</a:t>
          </a:r>
          <a:endParaRPr lang="en-US" sz="1700" kern="1200" dirty="0"/>
        </a:p>
      </dsp:txBody>
      <dsp:txXfrm>
        <a:off x="1331094" y="31206"/>
        <a:ext cx="1914313" cy="812133"/>
      </dsp:txXfrm>
    </dsp:sp>
    <dsp:sp modelId="{680D82AD-6BEA-4035-9AAA-434DCE178C63}">
      <dsp:nvSpPr>
        <dsp:cNvPr id="0" name=""/>
        <dsp:cNvSpPr/>
      </dsp:nvSpPr>
      <dsp:spPr>
        <a:xfrm>
          <a:off x="3578962" y="31206"/>
          <a:ext cx="812133" cy="8121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577A9A-5D57-4D2B-A643-FF13989E91A5}">
      <dsp:nvSpPr>
        <dsp:cNvPr id="0" name=""/>
        <dsp:cNvSpPr/>
      </dsp:nvSpPr>
      <dsp:spPr>
        <a:xfrm>
          <a:off x="3749510" y="201754"/>
          <a:ext cx="471037" cy="47103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73025-DA49-4C42-8B30-6C1F6DBD18A6}">
      <dsp:nvSpPr>
        <dsp:cNvPr id="0" name=""/>
        <dsp:cNvSpPr/>
      </dsp:nvSpPr>
      <dsp:spPr>
        <a:xfrm>
          <a:off x="4565123" y="31206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 dirty="0"/>
            <a:t>Operational continuity procedures</a:t>
          </a:r>
          <a:endParaRPr lang="en-US" sz="1700" kern="1200" dirty="0"/>
        </a:p>
      </dsp:txBody>
      <dsp:txXfrm>
        <a:off x="4565123" y="31206"/>
        <a:ext cx="1914313" cy="812133"/>
      </dsp:txXfrm>
    </dsp:sp>
    <dsp:sp modelId="{5115633C-A601-4AFC-9980-51E3F72EDBA2}">
      <dsp:nvSpPr>
        <dsp:cNvPr id="0" name=""/>
        <dsp:cNvSpPr/>
      </dsp:nvSpPr>
      <dsp:spPr>
        <a:xfrm>
          <a:off x="6812992" y="31206"/>
          <a:ext cx="812133" cy="8121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FBC6D-97A9-4BC1-9485-41F3452B18AE}">
      <dsp:nvSpPr>
        <dsp:cNvPr id="0" name=""/>
        <dsp:cNvSpPr/>
      </dsp:nvSpPr>
      <dsp:spPr>
        <a:xfrm>
          <a:off x="6983540" y="201754"/>
          <a:ext cx="471037" cy="47103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6A051-4B26-4B56-A917-937743D839E0}">
      <dsp:nvSpPr>
        <dsp:cNvPr id="0" name=""/>
        <dsp:cNvSpPr/>
      </dsp:nvSpPr>
      <dsp:spPr>
        <a:xfrm>
          <a:off x="7799153" y="31206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 dirty="0"/>
            <a:t>Knowledge transfer systems</a:t>
          </a:r>
          <a:endParaRPr lang="en-US" sz="1700" kern="1200" dirty="0"/>
        </a:p>
      </dsp:txBody>
      <dsp:txXfrm>
        <a:off x="7799153" y="31206"/>
        <a:ext cx="1914313" cy="812133"/>
      </dsp:txXfrm>
    </dsp:sp>
    <dsp:sp modelId="{F66BD19E-C9E5-441A-BE21-D001BF8D0086}">
      <dsp:nvSpPr>
        <dsp:cNvPr id="0" name=""/>
        <dsp:cNvSpPr/>
      </dsp:nvSpPr>
      <dsp:spPr>
        <a:xfrm>
          <a:off x="344932" y="1486973"/>
          <a:ext cx="812133" cy="8121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E870A5-4B73-4EA9-8980-0A7731D73823}">
      <dsp:nvSpPr>
        <dsp:cNvPr id="0" name=""/>
        <dsp:cNvSpPr/>
      </dsp:nvSpPr>
      <dsp:spPr>
        <a:xfrm>
          <a:off x="515480" y="1657521"/>
          <a:ext cx="471037" cy="47103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C8CCF-6523-430A-96A8-3C731A2EEC20}">
      <dsp:nvSpPr>
        <dsp:cNvPr id="0" name=""/>
        <dsp:cNvSpPr/>
      </dsp:nvSpPr>
      <dsp:spPr>
        <a:xfrm>
          <a:off x="1331094" y="1486973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 dirty="0"/>
            <a:t>Leadership development and mentorship</a:t>
          </a:r>
          <a:endParaRPr lang="en-US" sz="1700" kern="1200" dirty="0"/>
        </a:p>
      </dsp:txBody>
      <dsp:txXfrm>
        <a:off x="1331094" y="1486973"/>
        <a:ext cx="1914313" cy="812133"/>
      </dsp:txXfrm>
    </dsp:sp>
    <dsp:sp modelId="{9C7577E6-CC72-43AC-A936-C2C941B4CD4B}">
      <dsp:nvSpPr>
        <dsp:cNvPr id="0" name=""/>
        <dsp:cNvSpPr/>
      </dsp:nvSpPr>
      <dsp:spPr>
        <a:xfrm>
          <a:off x="3578962" y="1486973"/>
          <a:ext cx="812133" cy="8121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67E7C-5367-4BDB-8687-C32A7E54541B}">
      <dsp:nvSpPr>
        <dsp:cNvPr id="0" name=""/>
        <dsp:cNvSpPr/>
      </dsp:nvSpPr>
      <dsp:spPr>
        <a:xfrm>
          <a:off x="3749510" y="1657521"/>
          <a:ext cx="471037" cy="47103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BA190-454B-4CED-8131-442B905F9018}">
      <dsp:nvSpPr>
        <dsp:cNvPr id="0" name=""/>
        <dsp:cNvSpPr/>
      </dsp:nvSpPr>
      <dsp:spPr>
        <a:xfrm>
          <a:off x="4565123" y="1486973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 dirty="0"/>
            <a:t>Communication and crisis response protocols</a:t>
          </a:r>
          <a:endParaRPr lang="en-US" sz="1700" kern="1200" dirty="0"/>
        </a:p>
      </dsp:txBody>
      <dsp:txXfrm>
        <a:off x="4565123" y="1486973"/>
        <a:ext cx="1914313" cy="812133"/>
      </dsp:txXfrm>
    </dsp:sp>
    <dsp:sp modelId="{248DBCDF-099D-45BF-9966-8751ACFDF6AF}">
      <dsp:nvSpPr>
        <dsp:cNvPr id="0" name=""/>
        <dsp:cNvSpPr/>
      </dsp:nvSpPr>
      <dsp:spPr>
        <a:xfrm>
          <a:off x="6812992" y="1486973"/>
          <a:ext cx="812133" cy="8121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8D1659-AA94-4BD0-8712-E4E163C38DFC}">
      <dsp:nvSpPr>
        <dsp:cNvPr id="0" name=""/>
        <dsp:cNvSpPr/>
      </dsp:nvSpPr>
      <dsp:spPr>
        <a:xfrm>
          <a:off x="6983540" y="1657521"/>
          <a:ext cx="471037" cy="47103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77124-E5F0-4DCA-AF37-EF4EE85DC95E}">
      <dsp:nvSpPr>
        <dsp:cNvPr id="0" name=""/>
        <dsp:cNvSpPr/>
      </dsp:nvSpPr>
      <dsp:spPr>
        <a:xfrm>
          <a:off x="7799153" y="1486973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 dirty="0"/>
            <a:t>Professional development pathways </a:t>
          </a:r>
          <a:endParaRPr lang="en-US" sz="1700" kern="1200" dirty="0"/>
        </a:p>
      </dsp:txBody>
      <dsp:txXfrm>
        <a:off x="7799153" y="1486973"/>
        <a:ext cx="1914313" cy="812133"/>
      </dsp:txXfrm>
    </dsp:sp>
    <dsp:sp modelId="{C86E5D53-7DF6-435B-8774-D539452C98D6}">
      <dsp:nvSpPr>
        <dsp:cNvPr id="0" name=""/>
        <dsp:cNvSpPr/>
      </dsp:nvSpPr>
      <dsp:spPr>
        <a:xfrm>
          <a:off x="344932" y="2942740"/>
          <a:ext cx="812133" cy="8121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768F1-3154-43BB-8450-E514AFE0F201}">
      <dsp:nvSpPr>
        <dsp:cNvPr id="0" name=""/>
        <dsp:cNvSpPr/>
      </dsp:nvSpPr>
      <dsp:spPr>
        <a:xfrm>
          <a:off x="515480" y="3113288"/>
          <a:ext cx="471037" cy="47103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6B926-4B4F-49AD-AF73-54EB332DC8DB}">
      <dsp:nvSpPr>
        <dsp:cNvPr id="0" name=""/>
        <dsp:cNvSpPr/>
      </dsp:nvSpPr>
      <dsp:spPr>
        <a:xfrm>
          <a:off x="1331094" y="2942740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 dirty="0"/>
            <a:t>Regular review and updates</a:t>
          </a:r>
          <a:endParaRPr lang="en-US" sz="1700" kern="1200" dirty="0"/>
        </a:p>
      </dsp:txBody>
      <dsp:txXfrm>
        <a:off x="1331094" y="2942740"/>
        <a:ext cx="1914313" cy="8121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6B4C3-7B96-464C-A27B-F34C4801C434}">
      <dsp:nvSpPr>
        <dsp:cNvPr id="0" name=""/>
        <dsp:cNvSpPr/>
      </dsp:nvSpPr>
      <dsp:spPr>
        <a:xfrm>
          <a:off x="0" y="462"/>
          <a:ext cx="100583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B4105-228B-4821-9336-33F92AF3DA4F}">
      <dsp:nvSpPr>
        <dsp:cNvPr id="0" name=""/>
        <dsp:cNvSpPr/>
      </dsp:nvSpPr>
      <dsp:spPr>
        <a:xfrm>
          <a:off x="0" y="462"/>
          <a:ext cx="10058399" cy="540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Comprehensive role profiles</a:t>
          </a:r>
          <a:r>
            <a:rPr lang="en-US" sz="2400" kern="1200"/>
            <a:t> — duties, decision-making authority, key contacts.</a:t>
          </a:r>
        </a:p>
      </dsp:txBody>
      <dsp:txXfrm>
        <a:off x="0" y="462"/>
        <a:ext cx="10058399" cy="540736"/>
      </dsp:txXfrm>
    </dsp:sp>
    <dsp:sp modelId="{2C44509D-7D96-4F9C-A048-28F3E335A13E}">
      <dsp:nvSpPr>
        <dsp:cNvPr id="0" name=""/>
        <dsp:cNvSpPr/>
      </dsp:nvSpPr>
      <dsp:spPr>
        <a:xfrm>
          <a:off x="0" y="541198"/>
          <a:ext cx="10058399" cy="0"/>
        </a:xfrm>
        <a:prstGeom prst="line">
          <a:avLst/>
        </a:prstGeom>
        <a:solidFill>
          <a:schemeClr val="accent5">
            <a:hueOff val="354520"/>
            <a:satOff val="-3982"/>
            <a:lumOff val="-850"/>
            <a:alphaOff val="0"/>
          </a:schemeClr>
        </a:solidFill>
        <a:ln w="15875" cap="flat" cmpd="sng" algn="ctr">
          <a:solidFill>
            <a:schemeClr val="accent5">
              <a:hueOff val="354520"/>
              <a:satOff val="-3982"/>
              <a:lumOff val="-8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F3E9C-2BB1-44E3-9F61-87E348EED50F}">
      <dsp:nvSpPr>
        <dsp:cNvPr id="0" name=""/>
        <dsp:cNvSpPr/>
      </dsp:nvSpPr>
      <dsp:spPr>
        <a:xfrm>
          <a:off x="0" y="541198"/>
          <a:ext cx="10058399" cy="540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Up-to-date contact &amp; access info</a:t>
          </a:r>
          <a:r>
            <a:rPr lang="en-US" sz="2400" kern="1200"/>
            <a:t> — passwords, vendor lists, account details.</a:t>
          </a:r>
        </a:p>
      </dsp:txBody>
      <dsp:txXfrm>
        <a:off x="0" y="541198"/>
        <a:ext cx="10058399" cy="540736"/>
      </dsp:txXfrm>
    </dsp:sp>
    <dsp:sp modelId="{0B9F781E-F736-4F1D-8FF4-917799966AF3}">
      <dsp:nvSpPr>
        <dsp:cNvPr id="0" name=""/>
        <dsp:cNvSpPr/>
      </dsp:nvSpPr>
      <dsp:spPr>
        <a:xfrm>
          <a:off x="0" y="1081935"/>
          <a:ext cx="10058399" cy="0"/>
        </a:xfrm>
        <a:prstGeom prst="line">
          <a:avLst/>
        </a:prstGeom>
        <a:solidFill>
          <a:schemeClr val="accent5">
            <a:hueOff val="709040"/>
            <a:satOff val="-7964"/>
            <a:lumOff val="-1699"/>
            <a:alphaOff val="0"/>
          </a:schemeClr>
        </a:solidFill>
        <a:ln w="15875" cap="flat" cmpd="sng" algn="ctr">
          <a:solidFill>
            <a:schemeClr val="accent5">
              <a:hueOff val="709040"/>
              <a:satOff val="-7964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ED353-AE0E-4E98-9763-04B8211769A6}">
      <dsp:nvSpPr>
        <dsp:cNvPr id="0" name=""/>
        <dsp:cNvSpPr/>
      </dsp:nvSpPr>
      <dsp:spPr>
        <a:xfrm>
          <a:off x="0" y="1081935"/>
          <a:ext cx="10058399" cy="540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Defined transition processes</a:t>
          </a:r>
          <a:r>
            <a:rPr lang="en-US" sz="2400" kern="1200"/>
            <a:t> — for both emergency and planned departures.</a:t>
          </a:r>
        </a:p>
      </dsp:txBody>
      <dsp:txXfrm>
        <a:off x="0" y="1081935"/>
        <a:ext cx="10058399" cy="540736"/>
      </dsp:txXfrm>
    </dsp:sp>
    <dsp:sp modelId="{62106D60-A63D-43B3-A6A9-2161C06B0BCF}">
      <dsp:nvSpPr>
        <dsp:cNvPr id="0" name=""/>
        <dsp:cNvSpPr/>
      </dsp:nvSpPr>
      <dsp:spPr>
        <a:xfrm>
          <a:off x="0" y="1622671"/>
          <a:ext cx="10058399" cy="0"/>
        </a:xfrm>
        <a:prstGeom prst="line">
          <a:avLst/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 w="15875" cap="flat" cmpd="sng" algn="ctr">
          <a:solidFill>
            <a:schemeClr val="accent5">
              <a:hueOff val="1063560"/>
              <a:satOff val="-11946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F57A1-1597-47B0-9472-A032312F7570}">
      <dsp:nvSpPr>
        <dsp:cNvPr id="0" name=""/>
        <dsp:cNvSpPr/>
      </dsp:nvSpPr>
      <dsp:spPr>
        <a:xfrm>
          <a:off x="0" y="1622671"/>
          <a:ext cx="10058399" cy="540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Identified potential successors</a:t>
          </a:r>
          <a:r>
            <a:rPr lang="en-US" sz="2400" kern="1200"/>
            <a:t> — internal and/or external candidates.</a:t>
          </a:r>
        </a:p>
      </dsp:txBody>
      <dsp:txXfrm>
        <a:off x="0" y="1622671"/>
        <a:ext cx="10058399" cy="540736"/>
      </dsp:txXfrm>
    </dsp:sp>
    <dsp:sp modelId="{452A7896-92A0-4942-994C-C808B64A3B03}">
      <dsp:nvSpPr>
        <dsp:cNvPr id="0" name=""/>
        <dsp:cNvSpPr/>
      </dsp:nvSpPr>
      <dsp:spPr>
        <a:xfrm>
          <a:off x="0" y="2163408"/>
          <a:ext cx="10058399" cy="0"/>
        </a:xfrm>
        <a:prstGeom prst="line">
          <a:avLst/>
        </a:prstGeom>
        <a:solidFill>
          <a:schemeClr val="accent5">
            <a:hueOff val="1418080"/>
            <a:satOff val="-15927"/>
            <a:lumOff val="-3399"/>
            <a:alphaOff val="0"/>
          </a:schemeClr>
        </a:solidFill>
        <a:ln w="15875" cap="flat" cmpd="sng" algn="ctr">
          <a:solidFill>
            <a:schemeClr val="accent5">
              <a:hueOff val="1418080"/>
              <a:satOff val="-15927"/>
              <a:lumOff val="-33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FE530-3E10-4490-895C-EC1DB4699AB8}">
      <dsp:nvSpPr>
        <dsp:cNvPr id="0" name=""/>
        <dsp:cNvSpPr/>
      </dsp:nvSpPr>
      <dsp:spPr>
        <a:xfrm>
          <a:off x="0" y="2163408"/>
          <a:ext cx="10058399" cy="540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Knowledge transfer systems</a:t>
          </a:r>
          <a:r>
            <a:rPr lang="en-US" sz="2400" kern="1200"/>
            <a:t> — checklists, procedure manuals, cross-training.</a:t>
          </a:r>
        </a:p>
      </dsp:txBody>
      <dsp:txXfrm>
        <a:off x="0" y="2163408"/>
        <a:ext cx="10058399" cy="540736"/>
      </dsp:txXfrm>
    </dsp:sp>
    <dsp:sp modelId="{C57309D9-42D0-420D-BADE-ED5D9D1FAC28}">
      <dsp:nvSpPr>
        <dsp:cNvPr id="0" name=""/>
        <dsp:cNvSpPr/>
      </dsp:nvSpPr>
      <dsp:spPr>
        <a:xfrm>
          <a:off x="0" y="2704144"/>
          <a:ext cx="10058399" cy="0"/>
        </a:xfrm>
        <a:prstGeom prst="line">
          <a:avLst/>
        </a:prstGeom>
        <a:solidFill>
          <a:schemeClr val="accent5">
            <a:hueOff val="1772600"/>
            <a:satOff val="-19909"/>
            <a:lumOff val="-4248"/>
            <a:alphaOff val="0"/>
          </a:schemeClr>
        </a:solidFill>
        <a:ln w="15875" cap="flat" cmpd="sng" algn="ctr">
          <a:solidFill>
            <a:schemeClr val="accent5">
              <a:hueOff val="1772600"/>
              <a:satOff val="-19909"/>
              <a:lumOff val="-42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EB7AC-6CC5-460C-888E-428045CFEAD8}">
      <dsp:nvSpPr>
        <dsp:cNvPr id="0" name=""/>
        <dsp:cNvSpPr/>
      </dsp:nvSpPr>
      <dsp:spPr>
        <a:xfrm>
          <a:off x="0" y="2704144"/>
          <a:ext cx="10058399" cy="540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Board-approved authority</a:t>
          </a:r>
          <a:r>
            <a:rPr lang="en-US" sz="2400" kern="1200"/>
            <a:t> — interim leaders can act decisively.</a:t>
          </a:r>
        </a:p>
      </dsp:txBody>
      <dsp:txXfrm>
        <a:off x="0" y="2704144"/>
        <a:ext cx="10058399" cy="540736"/>
      </dsp:txXfrm>
    </dsp:sp>
    <dsp:sp modelId="{54527295-BC19-4652-8146-1DD977FFFE16}">
      <dsp:nvSpPr>
        <dsp:cNvPr id="0" name=""/>
        <dsp:cNvSpPr/>
      </dsp:nvSpPr>
      <dsp:spPr>
        <a:xfrm>
          <a:off x="0" y="3244881"/>
          <a:ext cx="10058399" cy="0"/>
        </a:xfrm>
        <a:prstGeom prst="line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AF8E8-0A44-4E78-9B0F-E6E8087517F8}">
      <dsp:nvSpPr>
        <dsp:cNvPr id="0" name=""/>
        <dsp:cNvSpPr/>
      </dsp:nvSpPr>
      <dsp:spPr>
        <a:xfrm>
          <a:off x="0" y="3244881"/>
          <a:ext cx="10058399" cy="540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Regular review cycle</a:t>
          </a:r>
          <a:r>
            <a:rPr lang="en-US" sz="2400" kern="1200"/>
            <a:t> — plan updated at least annually.</a:t>
          </a:r>
        </a:p>
      </dsp:txBody>
      <dsp:txXfrm>
        <a:off x="0" y="3244881"/>
        <a:ext cx="10058399" cy="5407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810BB-728F-4B68-9B5F-2761131B8929}">
      <dsp:nvSpPr>
        <dsp:cNvPr id="0" name=""/>
        <dsp:cNvSpPr/>
      </dsp:nvSpPr>
      <dsp:spPr>
        <a:xfrm>
          <a:off x="0" y="415032"/>
          <a:ext cx="6910387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A437F-7DE4-41BF-A711-D3F8516A38F3}">
      <dsp:nvSpPr>
        <dsp:cNvPr id="0" name=""/>
        <dsp:cNvSpPr/>
      </dsp:nvSpPr>
      <dsp:spPr>
        <a:xfrm>
          <a:off x="345519" y="90312"/>
          <a:ext cx="4837270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37" tIns="0" rIns="18283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Plans should be:</a:t>
          </a:r>
        </a:p>
      </dsp:txBody>
      <dsp:txXfrm>
        <a:off x="377222" y="122015"/>
        <a:ext cx="4773864" cy="586034"/>
      </dsp:txXfrm>
    </dsp:sp>
    <dsp:sp modelId="{C733E067-6605-43EA-AA4F-006ED8810EEA}">
      <dsp:nvSpPr>
        <dsp:cNvPr id="0" name=""/>
        <dsp:cNvSpPr/>
      </dsp:nvSpPr>
      <dsp:spPr>
        <a:xfrm>
          <a:off x="0" y="1412952"/>
          <a:ext cx="6910387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9759"/>
              <a:satOff val="-6719"/>
              <a:lumOff val="-17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173F6-3689-46AF-9977-755A6AB30522}">
      <dsp:nvSpPr>
        <dsp:cNvPr id="0" name=""/>
        <dsp:cNvSpPr/>
      </dsp:nvSpPr>
      <dsp:spPr>
        <a:xfrm>
          <a:off x="345519" y="1088232"/>
          <a:ext cx="4837270" cy="649440"/>
        </a:xfrm>
        <a:prstGeom prst="roundRect">
          <a:avLst/>
        </a:prstGeom>
        <a:solidFill>
          <a:schemeClr val="accent2">
            <a:hueOff val="9759"/>
            <a:satOff val="-6719"/>
            <a:lumOff val="-171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37" tIns="0" rIns="18283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	Written </a:t>
          </a:r>
        </a:p>
      </dsp:txBody>
      <dsp:txXfrm>
        <a:off x="377222" y="1119935"/>
        <a:ext cx="4773864" cy="586034"/>
      </dsp:txXfrm>
    </dsp:sp>
    <dsp:sp modelId="{FC20095F-549C-4A5F-B06E-82869A8307C0}">
      <dsp:nvSpPr>
        <dsp:cNvPr id="0" name=""/>
        <dsp:cNvSpPr/>
      </dsp:nvSpPr>
      <dsp:spPr>
        <a:xfrm>
          <a:off x="0" y="2410872"/>
          <a:ext cx="6910387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3C22A-5C32-4EDD-8728-69A262E18386}">
      <dsp:nvSpPr>
        <dsp:cNvPr id="0" name=""/>
        <dsp:cNvSpPr/>
      </dsp:nvSpPr>
      <dsp:spPr>
        <a:xfrm>
          <a:off x="345519" y="2086152"/>
          <a:ext cx="4837270" cy="649440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37" tIns="0" rIns="18283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	Accessible</a:t>
          </a:r>
        </a:p>
      </dsp:txBody>
      <dsp:txXfrm>
        <a:off x="377222" y="2117855"/>
        <a:ext cx="4773864" cy="586034"/>
      </dsp:txXfrm>
    </dsp:sp>
    <dsp:sp modelId="{A6515491-207D-43A1-95E0-079777080893}">
      <dsp:nvSpPr>
        <dsp:cNvPr id="0" name=""/>
        <dsp:cNvSpPr/>
      </dsp:nvSpPr>
      <dsp:spPr>
        <a:xfrm>
          <a:off x="0" y="3408792"/>
          <a:ext cx="6910387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29278"/>
              <a:satOff val="-20157"/>
              <a:lumOff val="-5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59AC1-6FA8-4A83-AA67-999A0DF290BC}">
      <dsp:nvSpPr>
        <dsp:cNvPr id="0" name=""/>
        <dsp:cNvSpPr/>
      </dsp:nvSpPr>
      <dsp:spPr>
        <a:xfrm>
          <a:off x="345519" y="3084072"/>
          <a:ext cx="4837270" cy="649440"/>
        </a:xfrm>
        <a:prstGeom prst="roundRect">
          <a:avLst/>
        </a:prstGeom>
        <a:solidFill>
          <a:schemeClr val="accent2">
            <a:hueOff val="29278"/>
            <a:satOff val="-20157"/>
            <a:lumOff val="-51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37" tIns="0" rIns="18283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	Reviewed regularly</a:t>
          </a:r>
        </a:p>
      </dsp:txBody>
      <dsp:txXfrm>
        <a:off x="377222" y="3115775"/>
        <a:ext cx="4773864" cy="586034"/>
      </dsp:txXfrm>
    </dsp:sp>
    <dsp:sp modelId="{807805A5-5887-495D-B566-CC1CBB029479}">
      <dsp:nvSpPr>
        <dsp:cNvPr id="0" name=""/>
        <dsp:cNvSpPr/>
      </dsp:nvSpPr>
      <dsp:spPr>
        <a:xfrm>
          <a:off x="0" y="4406712"/>
          <a:ext cx="6910387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C1A03-079E-4B75-AA85-532B2148CE71}">
      <dsp:nvSpPr>
        <dsp:cNvPr id="0" name=""/>
        <dsp:cNvSpPr/>
      </dsp:nvSpPr>
      <dsp:spPr>
        <a:xfrm>
          <a:off x="345519" y="4081992"/>
          <a:ext cx="4837270" cy="64944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37" tIns="0" rIns="18283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	Approved by the Board</a:t>
          </a:r>
        </a:p>
      </dsp:txBody>
      <dsp:txXfrm>
        <a:off x="377222" y="4113695"/>
        <a:ext cx="4773864" cy="5860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F9B23-B8D3-4AC2-A470-FFB17D882F6C}">
      <dsp:nvSpPr>
        <dsp:cNvPr id="0" name=""/>
        <dsp:cNvSpPr/>
      </dsp:nvSpPr>
      <dsp:spPr>
        <a:xfrm>
          <a:off x="0" y="56915"/>
          <a:ext cx="6797675" cy="1312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Succession planning is a governance responsibility</a:t>
          </a:r>
        </a:p>
      </dsp:txBody>
      <dsp:txXfrm>
        <a:off x="64083" y="120998"/>
        <a:ext cx="6669509" cy="1184574"/>
      </dsp:txXfrm>
    </dsp:sp>
    <dsp:sp modelId="{EAC920DD-F884-40FD-89E8-898E4D8A5E1A}">
      <dsp:nvSpPr>
        <dsp:cNvPr id="0" name=""/>
        <dsp:cNvSpPr/>
      </dsp:nvSpPr>
      <dsp:spPr>
        <a:xfrm>
          <a:off x="0" y="1464695"/>
          <a:ext cx="6797675" cy="1312740"/>
        </a:xfrm>
        <a:prstGeom prst="roundRect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The Board owns the process</a:t>
          </a:r>
        </a:p>
      </dsp:txBody>
      <dsp:txXfrm>
        <a:off x="64083" y="1528778"/>
        <a:ext cx="6669509" cy="1184574"/>
      </dsp:txXfrm>
    </dsp:sp>
    <dsp:sp modelId="{D93BDDE8-52AF-4CC4-ACB4-D743FCEA07BC}">
      <dsp:nvSpPr>
        <dsp:cNvPr id="0" name=""/>
        <dsp:cNvSpPr/>
      </dsp:nvSpPr>
      <dsp:spPr>
        <a:xfrm>
          <a:off x="0" y="2872476"/>
          <a:ext cx="6797675" cy="1312740"/>
        </a:xfrm>
        <a:prstGeom prst="roundRect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Executive Directors should not carry this alone</a:t>
          </a:r>
        </a:p>
      </dsp:txBody>
      <dsp:txXfrm>
        <a:off x="64083" y="2936559"/>
        <a:ext cx="6669509" cy="1184574"/>
      </dsp:txXfrm>
    </dsp:sp>
    <dsp:sp modelId="{3061A88C-6093-467D-915D-6ED944F36D5A}">
      <dsp:nvSpPr>
        <dsp:cNvPr id="0" name=""/>
        <dsp:cNvSpPr/>
      </dsp:nvSpPr>
      <dsp:spPr>
        <a:xfrm>
          <a:off x="0" y="4280256"/>
          <a:ext cx="6797675" cy="131274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Planning should be reviewed regularly</a:t>
          </a:r>
        </a:p>
      </dsp:txBody>
      <dsp:txXfrm>
        <a:off x="64083" y="4344339"/>
        <a:ext cx="6669509" cy="11845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8F629-F158-426E-BB78-9E8D9552C613}">
      <dsp:nvSpPr>
        <dsp:cNvPr id="0" name=""/>
        <dsp:cNvSpPr/>
      </dsp:nvSpPr>
      <dsp:spPr>
        <a:xfrm>
          <a:off x="0" y="4413"/>
          <a:ext cx="6797675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206B1-EE0D-4189-9AED-E722D03A1BC2}">
      <dsp:nvSpPr>
        <dsp:cNvPr id="0" name=""/>
        <dsp:cNvSpPr/>
      </dsp:nvSpPr>
      <dsp:spPr>
        <a:xfrm>
          <a:off x="284404" y="215954"/>
          <a:ext cx="517099" cy="51709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32DCE-E5FB-4E1F-A084-143F8A5B7742}">
      <dsp:nvSpPr>
        <dsp:cNvPr id="0" name=""/>
        <dsp:cNvSpPr/>
      </dsp:nvSpPr>
      <dsp:spPr>
        <a:xfrm>
          <a:off x="1085908" y="4413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Develop internal talent and leadership capacity</a:t>
          </a:r>
        </a:p>
      </dsp:txBody>
      <dsp:txXfrm>
        <a:off x="1085908" y="4413"/>
        <a:ext cx="5711766" cy="940180"/>
      </dsp:txXfrm>
    </dsp:sp>
    <dsp:sp modelId="{7504CB30-BC6D-4025-80D9-4B6CCF48704F}">
      <dsp:nvSpPr>
        <dsp:cNvPr id="0" name=""/>
        <dsp:cNvSpPr/>
      </dsp:nvSpPr>
      <dsp:spPr>
        <a:xfrm>
          <a:off x="0" y="1153512"/>
          <a:ext cx="6797675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61EC7-4B48-4C1E-A816-F587B5011883}">
      <dsp:nvSpPr>
        <dsp:cNvPr id="0" name=""/>
        <dsp:cNvSpPr/>
      </dsp:nvSpPr>
      <dsp:spPr>
        <a:xfrm>
          <a:off x="284404" y="1391180"/>
          <a:ext cx="517099" cy="51709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AAF67-3F87-4BB1-8420-9243B25CBAE1}">
      <dsp:nvSpPr>
        <dsp:cNvPr id="0" name=""/>
        <dsp:cNvSpPr/>
      </dsp:nvSpPr>
      <dsp:spPr>
        <a:xfrm>
          <a:off x="1085908" y="1179639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Cross-train staff members</a:t>
          </a:r>
        </a:p>
      </dsp:txBody>
      <dsp:txXfrm>
        <a:off x="1085908" y="1179639"/>
        <a:ext cx="5711766" cy="940180"/>
      </dsp:txXfrm>
    </dsp:sp>
    <dsp:sp modelId="{9D66CB91-A92E-4902-B55E-3D4A04626B9A}">
      <dsp:nvSpPr>
        <dsp:cNvPr id="0" name=""/>
        <dsp:cNvSpPr/>
      </dsp:nvSpPr>
      <dsp:spPr>
        <a:xfrm>
          <a:off x="0" y="2354865"/>
          <a:ext cx="6797675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D1C8F-4551-46E6-AAC0-205340B40868}">
      <dsp:nvSpPr>
        <dsp:cNvPr id="0" name=""/>
        <dsp:cNvSpPr/>
      </dsp:nvSpPr>
      <dsp:spPr>
        <a:xfrm>
          <a:off x="284404" y="2566406"/>
          <a:ext cx="517099" cy="51709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A1E46-C254-42CF-9A8D-6C4D277DAFEE}">
      <dsp:nvSpPr>
        <dsp:cNvPr id="0" name=""/>
        <dsp:cNvSpPr/>
      </dsp:nvSpPr>
      <dsp:spPr>
        <a:xfrm>
          <a:off x="1085908" y="2354865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Mentor and prepare future leaders</a:t>
          </a:r>
        </a:p>
      </dsp:txBody>
      <dsp:txXfrm>
        <a:off x="1085908" y="2354865"/>
        <a:ext cx="5711766" cy="940180"/>
      </dsp:txXfrm>
    </dsp:sp>
    <dsp:sp modelId="{02ABE9AD-20C8-43D5-B68E-5E601CB951F3}">
      <dsp:nvSpPr>
        <dsp:cNvPr id="0" name=""/>
        <dsp:cNvSpPr/>
      </dsp:nvSpPr>
      <dsp:spPr>
        <a:xfrm>
          <a:off x="0" y="3530091"/>
          <a:ext cx="6797675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04DF3-0951-4A15-A56C-DF593CD53A04}">
      <dsp:nvSpPr>
        <dsp:cNvPr id="0" name=""/>
        <dsp:cNvSpPr/>
      </dsp:nvSpPr>
      <dsp:spPr>
        <a:xfrm>
          <a:off x="284404" y="3741632"/>
          <a:ext cx="517099" cy="51709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49BAB-EB0C-4E67-AA20-D5C219BBC535}">
      <dsp:nvSpPr>
        <dsp:cNvPr id="0" name=""/>
        <dsp:cNvSpPr/>
      </dsp:nvSpPr>
      <dsp:spPr>
        <a:xfrm>
          <a:off x="1085908" y="3530091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Document operational procedures</a:t>
          </a:r>
        </a:p>
      </dsp:txBody>
      <dsp:txXfrm>
        <a:off x="1085908" y="3530091"/>
        <a:ext cx="5711766" cy="940180"/>
      </dsp:txXfrm>
    </dsp:sp>
    <dsp:sp modelId="{08759E67-A83E-4158-9541-C2C067EC9310}">
      <dsp:nvSpPr>
        <dsp:cNvPr id="0" name=""/>
        <dsp:cNvSpPr/>
      </dsp:nvSpPr>
      <dsp:spPr>
        <a:xfrm>
          <a:off x="0" y="4705317"/>
          <a:ext cx="6797675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16D0A-5C10-4537-8F98-893B0C10F3E7}">
      <dsp:nvSpPr>
        <dsp:cNvPr id="0" name=""/>
        <dsp:cNvSpPr/>
      </dsp:nvSpPr>
      <dsp:spPr>
        <a:xfrm>
          <a:off x="284404" y="4916857"/>
          <a:ext cx="517099" cy="51709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2F10-4C45-4C70-B475-D08AA830B2E6}">
      <dsp:nvSpPr>
        <dsp:cNvPr id="0" name=""/>
        <dsp:cNvSpPr/>
      </dsp:nvSpPr>
      <dsp:spPr>
        <a:xfrm>
          <a:off x="1085908" y="4705317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Support continuity of operations</a:t>
          </a:r>
        </a:p>
      </dsp:txBody>
      <dsp:txXfrm>
        <a:off x="1085908" y="4705317"/>
        <a:ext cx="5711766" cy="940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54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48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48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78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2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7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5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3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00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pPr/>
              <a:t>5/28/2026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4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0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65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6.sv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Dgurnett@hinmanstraub.com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sv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Dgurnett@hinmanstraub.co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lorful logo with black background&#10;&#10;Description automatically generated">
            <a:extLst>
              <a:ext uri="{FF2B5EF4-FFF2-40B4-BE49-F238E27FC236}">
                <a16:creationId xmlns:a16="http://schemas.microsoft.com/office/drawing/2014/main" id="{6F2FD87B-3EFE-263E-05A0-4774C28DB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660323"/>
            <a:ext cx="6275667" cy="553735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6885" y="640080"/>
            <a:ext cx="3659246" cy="292608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Succession Planning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Webinar Series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96885" y="3578084"/>
            <a:ext cx="3659246" cy="2639835"/>
          </a:xfrm>
        </p:spPr>
        <p:txBody>
          <a:bodyPr>
            <a:normAutofit/>
          </a:bodyPr>
          <a:lstStyle/>
          <a:p>
            <a:endParaRPr lang="en-US" sz="1500" b="1" dirty="0">
              <a:solidFill>
                <a:srgbClr val="FFFFFF"/>
              </a:solidFill>
              <a:latin typeface="Candara" panose="020E0502030303020204" pitchFamily="34" charset="0"/>
            </a:endParaRPr>
          </a:p>
          <a:p>
            <a:r>
              <a:rPr lang="en-US" sz="1500" b="1" dirty="0">
                <a:solidFill>
                  <a:srgbClr val="FFFFFF"/>
                </a:solidFill>
                <a:latin typeface="Candara" panose="020E0502030303020204" pitchFamily="34" charset="0"/>
              </a:rPr>
              <a:t>Webinar #5</a:t>
            </a:r>
          </a:p>
          <a:p>
            <a:r>
              <a:rPr lang="en-US" sz="1500" b="1" dirty="0">
                <a:solidFill>
                  <a:srgbClr val="FFFFFF"/>
                </a:solidFill>
                <a:latin typeface="Candara" panose="020E0502030303020204" pitchFamily="34" charset="0"/>
              </a:rPr>
              <a:t>From Plan to Practice: Implementation, Insights, and Next Steps</a:t>
            </a:r>
          </a:p>
          <a:p>
            <a:endParaRPr lang="en-US" sz="1500" b="1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92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C8C882-7611-2576-1F9D-22F8CF4C0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D2272-8607-5F37-5C5C-8E88E0FE0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Long-term succession planning priorities</a:t>
            </a:r>
            <a:endParaRPr lang="en-US" dirty="0"/>
          </a:p>
        </p:txBody>
      </p:sp>
      <p:graphicFrame>
        <p:nvGraphicFramePr>
          <p:cNvPr id="23" name="Rectangle 1">
            <a:extLst>
              <a:ext uri="{FF2B5EF4-FFF2-40B4-BE49-F238E27FC236}">
                <a16:creationId xmlns:a16="http://schemas.microsoft.com/office/drawing/2014/main" id="{8AE94F22-E1AD-D850-23FE-126A920749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57862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0950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AA1116-0B65-FAD1-D247-90B227ACB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A74AF4-AC2D-1F5F-2DA1-04DF93298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/>
              <a:t>Leadership Development</a:t>
            </a:r>
          </a:p>
        </p:txBody>
      </p:sp>
      <p:pic>
        <p:nvPicPr>
          <p:cNvPr id="14" name="Picture 13" descr="One in a crowd">
            <a:extLst>
              <a:ext uri="{FF2B5EF4-FFF2-40B4-BE49-F238E27FC236}">
                <a16:creationId xmlns:a16="http://schemas.microsoft.com/office/drawing/2014/main" id="{2D710465-44B8-1F82-5671-BD5F94B4C3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691" r="20498" b="-2"/>
          <a:stretch>
            <a:fillRect/>
          </a:stretch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7E7C4-18CA-C35A-7CE1-E26180316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3"/>
            <a:ext cx="6368142" cy="4659087"/>
          </a:xfrm>
        </p:spPr>
        <p:txBody>
          <a:bodyPr>
            <a:normAutofit/>
          </a:bodyPr>
          <a:lstStyle/>
          <a:p>
            <a:pPr lvl="2">
              <a:buFont typeface="Wingdings" panose="05000000000000000000" pitchFamily="2" charset="2"/>
              <a:buChar char="Ø"/>
            </a:pPr>
            <a:r>
              <a:rPr lang="en-US" sz="2800" dirty="0"/>
              <a:t>Identifying emerging leaders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28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/>
              <a:t>Mentorship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28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/>
              <a:t>Cross-training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28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/>
              <a:t>Professional development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28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/>
              <a:t>A clear path for professional growth</a:t>
            </a:r>
          </a:p>
        </p:txBody>
      </p:sp>
    </p:spTree>
    <p:extLst>
      <p:ext uri="{BB962C8B-B14F-4D97-AF65-F5344CB8AC3E}">
        <p14:creationId xmlns:p14="http://schemas.microsoft.com/office/powerpoint/2010/main" val="4089312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94502-E57E-EE46-018F-AB3497ABA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What Makes a GOOD Succession Plan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FBE3FB-D80F-4D57-8AE6-FB4957266A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751575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1355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AEE9D3-C4A5-D170-30C8-ECC2D811A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DB510-B373-F5F5-E3DC-68AD4E6EA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 dirty="0"/>
              <a:t>Succession plans should not exist only in someone’s head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4" name="Content Placeholder 3">
            <a:extLst>
              <a:ext uri="{FF2B5EF4-FFF2-40B4-BE49-F238E27FC236}">
                <a16:creationId xmlns:a16="http://schemas.microsoft.com/office/drawing/2014/main" id="{CADF071A-9848-648A-FC4A-8E2F4446CF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584534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2331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CCE50C-C15D-6BD9-0289-C934A02D9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Board vs. staff responsibilities</a:t>
            </a:r>
          </a:p>
        </p:txBody>
      </p:sp>
      <p:pic>
        <p:nvPicPr>
          <p:cNvPr id="5" name="Picture 4" descr="Hands-on top of each other">
            <a:extLst>
              <a:ext uri="{FF2B5EF4-FFF2-40B4-BE49-F238E27FC236}">
                <a16:creationId xmlns:a16="http://schemas.microsoft.com/office/drawing/2014/main" id="{7025F299-865A-CC05-AAFF-E2319443F3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531" r="13830"/>
          <a:stretch>
            <a:fillRect/>
          </a:stretch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F9DC7-5FA7-A717-7DA0-AEEB34AF0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2198913"/>
            <a:ext cx="7010379" cy="465908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Board Role: Governance, oversight, strategic direction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Board ensures a succession plan exists and is reviewed regularly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Executive Director Role: Operations, staff management, implementation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Boards should avoid operational micromanagement during transitions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Strong collaboration strengthens organizational continuity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655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6D5641-710B-93DB-C271-21FF5815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16835"/>
            <a:ext cx="3986799" cy="5772840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>
                <a:solidFill>
                  <a:srgbClr val="FFFFFF"/>
                </a:solidFill>
              </a:rPr>
              <a:t>The Board’s Role…</a:t>
            </a:r>
            <a:br>
              <a:rPr lang="en-US" sz="3600" b="1">
                <a:solidFill>
                  <a:srgbClr val="FFFFFF"/>
                </a:solidFill>
              </a:rPr>
            </a:br>
            <a:br>
              <a:rPr lang="en-US" sz="3600" b="1">
                <a:solidFill>
                  <a:srgbClr val="FFFFFF"/>
                </a:solidFill>
              </a:rPr>
            </a:br>
            <a:r>
              <a:rPr lang="en-US" sz="3600" b="1">
                <a:solidFill>
                  <a:srgbClr val="FFFFFF"/>
                </a:solidFill>
              </a:rPr>
              <a:t>“A board’s fiduciary responsibility includes ensuring organizational continuity.”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909CCC-AC6D-5DB9-EEFD-AE5423CB0D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781170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5939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DAE0AC-2DA9-2CB4-E3D9-7A62451AF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The ED’s role…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99D0F981-B0C3-98D2-BBE6-591DEF0A8F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16949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4630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62B1FC-4A70-B5B9-E2CE-BDBDC46A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Getting Started: First Steps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CD9FD1-32CF-9204-39C1-F5B30594BA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5494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EED493-5CAF-5E34-B36A-7D4DFBC8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dirty="0"/>
              <a:t>Action steps for NPCNYS members</a:t>
            </a:r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13A6D08C-06CC-1E0E-06B9-E34C0AC9B1D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33999" y="1296626"/>
            <a:ext cx="4001315" cy="40013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6F8EB48E-EC3E-3046-F6F5-69065FB165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071667"/>
              </p:ext>
            </p:extLst>
          </p:nvPr>
        </p:nvGraphicFramePr>
        <p:xfrm>
          <a:off x="4974769" y="2198913"/>
          <a:ext cx="6574973" cy="400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08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A1CD8-2F4D-6DF3-DEE8-E02AB0741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sz="4400" dirty="0"/>
              <a:t>Remember…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31754-0060-EA99-C74C-D4E05DB5A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rmAutofit/>
          </a:bodyPr>
          <a:lstStyle/>
          <a:p>
            <a:r>
              <a:rPr lang="en-US" sz="1800" dirty="0"/>
              <a:t> </a:t>
            </a:r>
            <a:r>
              <a:rPr lang="en-US" sz="4000" dirty="0"/>
              <a:t>Progress is more important than perfection</a:t>
            </a:r>
          </a:p>
        </p:txBody>
      </p:sp>
    </p:spTree>
    <p:extLst>
      <p:ext uri="{BB962C8B-B14F-4D97-AF65-F5344CB8AC3E}">
        <p14:creationId xmlns:p14="http://schemas.microsoft.com/office/powerpoint/2010/main" val="299467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FF584-7A6B-10AE-999E-00699BD5E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E3AC6-24D6-66AE-F7D2-8B74D76CE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12897" y="1835795"/>
            <a:ext cx="4937760" cy="402336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201168" lvl="1" indent="0">
              <a:buNone/>
            </a:pPr>
            <a:r>
              <a:rPr lang="en-US" sz="2400" dirty="0"/>
              <a:t>Donna Stelling-Gurnett</a:t>
            </a:r>
          </a:p>
          <a:p>
            <a:pPr marL="201168" lvl="1" indent="0">
              <a:buNone/>
            </a:pPr>
            <a:r>
              <a:rPr lang="en-US" sz="2400" dirty="0"/>
              <a:t>VP, Association Management Services</a:t>
            </a:r>
          </a:p>
          <a:p>
            <a:pPr marL="201168" lvl="1" indent="0">
              <a:buNone/>
            </a:pPr>
            <a:r>
              <a:rPr lang="en-US" sz="2400" dirty="0"/>
              <a:t>Hinman Straub, PC</a:t>
            </a:r>
          </a:p>
          <a:p>
            <a:pPr marL="201168" lvl="1" indent="0">
              <a:buNone/>
            </a:pPr>
            <a:r>
              <a:rPr lang="en-US" sz="2400" dirty="0"/>
              <a:t>121 State Street</a:t>
            </a:r>
          </a:p>
          <a:p>
            <a:pPr marL="201168" lvl="1" indent="0">
              <a:buNone/>
            </a:pPr>
            <a:r>
              <a:rPr lang="en-US" sz="2400" dirty="0"/>
              <a:t>Albany, NY 12207</a:t>
            </a:r>
          </a:p>
          <a:p>
            <a:pPr marL="201168" lvl="1" indent="0">
              <a:buNone/>
            </a:pPr>
            <a:endParaRPr lang="en-US" sz="2400" dirty="0"/>
          </a:p>
          <a:p>
            <a:pPr marL="201168" lvl="1" indent="0">
              <a:buNone/>
            </a:pPr>
            <a:r>
              <a:rPr lang="en-US" sz="2400" dirty="0"/>
              <a:t>Email:  </a:t>
            </a:r>
            <a:r>
              <a:rPr lang="en-US" sz="2400" dirty="0">
                <a:hlinkClick r:id="rId2"/>
              </a:rPr>
              <a:t>Dgurnett@hinmanstraub.com</a:t>
            </a:r>
            <a:r>
              <a:rPr lang="en-US" sz="2400" b="1" dirty="0"/>
              <a:t>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179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CA754-43CF-513B-3D2B-8754B8307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Key takeaways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26080C3C-7DA9-1727-A316-EF323932E4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51949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5045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285B8-6F1E-60F9-89F6-DBC6548A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Open 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AC4E6-34B4-BE25-5732-61ACA86A6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734756" cy="4023360"/>
          </a:xfrm>
        </p:spPr>
        <p:txBody>
          <a:bodyPr>
            <a:normAutofit/>
          </a:bodyPr>
          <a:lstStyle/>
          <a:p>
            <a:pPr marL="0" marR="0" algn="ctr">
              <a:spcAft>
                <a:spcPts val="800"/>
              </a:spcAft>
            </a:pPr>
            <a:r>
              <a:rPr lang="en-US" sz="28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What is one next step your organization will take?</a:t>
            </a:r>
          </a:p>
          <a:p>
            <a:pPr marL="0" marR="0" algn="ctr">
              <a:spcAft>
                <a:spcPts val="800"/>
              </a:spcAft>
            </a:pPr>
            <a:r>
              <a:rPr lang="en-US" sz="28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Where are your biggest leadership vulnerabilities?</a:t>
            </a:r>
          </a:p>
          <a:p>
            <a:pPr marL="0" marR="0" algn="ctr">
              <a:spcAft>
                <a:spcPts val="800"/>
              </a:spcAft>
            </a:pPr>
            <a:r>
              <a:rPr lang="en-US" sz="28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How can your board and staff work together more effectively?</a:t>
            </a:r>
          </a:p>
          <a:p>
            <a:endParaRPr lang="en-US" dirty="0"/>
          </a:p>
        </p:txBody>
      </p:sp>
      <p:pic>
        <p:nvPicPr>
          <p:cNvPr id="28" name="Graphic 27" descr="Board Room">
            <a:extLst>
              <a:ext uri="{FF2B5EF4-FFF2-40B4-BE49-F238E27FC236}">
                <a16:creationId xmlns:a16="http://schemas.microsoft.com/office/drawing/2014/main" id="{715D4EB4-8737-3419-7382-00713F2372A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18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07885-B47C-CFEF-43A0-87246038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Questions…</a:t>
            </a:r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F439D2C2-028D-1A32-F601-2DF8A232DF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26"/>
          <a:stretch>
            <a:fillRect/>
          </a:stretch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40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8E811-1B3B-63ED-3787-437F2A4C6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5C77D-1F7B-B77B-A7D8-25419EDA5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C1C3B-6FCB-ACAB-899E-4843BE44A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2471" y="1925248"/>
            <a:ext cx="4937760" cy="402336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201168" lvl="1" indent="0">
              <a:buNone/>
            </a:pPr>
            <a:r>
              <a:rPr lang="en-US" sz="2400" dirty="0"/>
              <a:t>Donna Stelling-Gurnett</a:t>
            </a:r>
          </a:p>
          <a:p>
            <a:pPr marL="201168" lvl="1" indent="0">
              <a:buNone/>
            </a:pPr>
            <a:r>
              <a:rPr lang="en-US" sz="2400" dirty="0"/>
              <a:t>VP, Association Management Services</a:t>
            </a:r>
          </a:p>
          <a:p>
            <a:pPr marL="201168" lvl="1" indent="0">
              <a:buNone/>
            </a:pPr>
            <a:r>
              <a:rPr lang="en-US" sz="2400" dirty="0"/>
              <a:t>Hinman Straub, PC</a:t>
            </a:r>
          </a:p>
          <a:p>
            <a:pPr marL="201168" lvl="1" indent="0">
              <a:buNone/>
            </a:pPr>
            <a:r>
              <a:rPr lang="en-US" sz="2400" dirty="0"/>
              <a:t>121 State Street</a:t>
            </a:r>
          </a:p>
          <a:p>
            <a:pPr marL="201168" lvl="1" indent="0">
              <a:buNone/>
            </a:pPr>
            <a:r>
              <a:rPr lang="en-US" sz="2400" dirty="0"/>
              <a:t>Albany, NY 12207</a:t>
            </a:r>
          </a:p>
          <a:p>
            <a:pPr marL="201168" lvl="1" indent="0">
              <a:buNone/>
            </a:pPr>
            <a:endParaRPr lang="en-US" sz="2400" dirty="0"/>
          </a:p>
          <a:p>
            <a:pPr marL="201168" lvl="1" indent="0">
              <a:buNone/>
            </a:pPr>
            <a:r>
              <a:rPr lang="en-US" sz="2400" dirty="0"/>
              <a:t>Email:  </a:t>
            </a:r>
            <a:r>
              <a:rPr lang="en-US" sz="2400" dirty="0">
                <a:hlinkClick r:id="rId2"/>
              </a:rPr>
              <a:t>Dgurnett@hinmanstraub.com</a:t>
            </a:r>
            <a:r>
              <a:rPr lang="en-US" sz="2400" b="1" dirty="0"/>
              <a:t>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88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83D0F-5F1B-9265-7485-AD6304C7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Housekeeping items…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4EAE3-F130-8FAB-8365-93FEEC34A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957614" cy="564620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Yes – this webinar (and the entire webinar series) is being recorded and will be made available to NPCNYC members!</a:t>
            </a:r>
          </a:p>
          <a:p>
            <a:endParaRPr lang="en-US" sz="2400" dirty="0"/>
          </a:p>
          <a:p>
            <a:r>
              <a:rPr lang="en-US" sz="2400" dirty="0"/>
              <a:t>I would love engagement during this webinar!  Feel free to use the chat function, the Q&amp;A box or raise your hand and we will unmute you so you can ask your question or offer your thoughts and feedback.</a:t>
            </a:r>
          </a:p>
        </p:txBody>
      </p:sp>
    </p:spTree>
    <p:extLst>
      <p:ext uri="{BB962C8B-B14F-4D97-AF65-F5344CB8AC3E}">
        <p14:creationId xmlns:p14="http://schemas.microsoft.com/office/powerpoint/2010/main" val="3043539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Goals for today: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70" name="Content Placeholder 2">
            <a:extLst>
              <a:ext uri="{FF2B5EF4-FFF2-40B4-BE49-F238E27FC236}">
                <a16:creationId xmlns:a16="http://schemas.microsoft.com/office/drawing/2014/main" id="{E93BD0ED-BAF3-9207-6FCE-8EA17E54BD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45457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8368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8A5F08-4E95-CA33-53B3-1B2EBAB0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/>
              <a:t>Why Succession Planning Matters…</a:t>
            </a:r>
          </a:p>
        </p:txBody>
      </p:sp>
      <p:pic>
        <p:nvPicPr>
          <p:cNvPr id="6" name="Picture 5" descr="Red toy person in front of two lines of white figures">
            <a:extLst>
              <a:ext uri="{FF2B5EF4-FFF2-40B4-BE49-F238E27FC236}">
                <a16:creationId xmlns:a16="http://schemas.microsoft.com/office/drawing/2014/main" id="{631B8B15-C957-C776-5C1F-1430A139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60" r="23336" b="1"/>
          <a:stretch>
            <a:fillRect/>
          </a:stretch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B3176-C2F4-A06D-4CD7-E40F02D8A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Leadership transitions are inevitable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Protects mission continuity and organizational stability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Preserves institutional knowledge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Strengthens stakeholder and funder confidence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Supports long-term sustainability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1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6D950E4-C71A-8A4B-DD50-EA40DAEDE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Common Misconceptions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290C162-0DAA-6302-7FA7-7BE6C4436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6936" y="605896"/>
            <a:ext cx="7344327" cy="564620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❌ “Succession planning means someone is leaving soon.”</a:t>
            </a:r>
          </a:p>
          <a:p>
            <a:br>
              <a:rPr lang="en-US" sz="2400" dirty="0"/>
            </a:br>
            <a:r>
              <a:rPr lang="en-US" sz="2400" dirty="0"/>
              <a:t>❌ “We’re too small to need a plan.”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❌ “It’s only about the Executive Director.”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❌ “The Board will figure it out when the time comes.”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❌ “We already have a strategic plan.”</a:t>
            </a:r>
          </a:p>
        </p:txBody>
      </p:sp>
    </p:spTree>
    <p:extLst>
      <p:ext uri="{BB962C8B-B14F-4D97-AF65-F5344CB8AC3E}">
        <p14:creationId xmlns:p14="http://schemas.microsoft.com/office/powerpoint/2010/main" val="1523011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605FF-A560-811A-6D9F-1E2F5A7F6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 from member survey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F42A87-344B-3A8F-82E9-6A2B42039C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97412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1726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72A92-D23C-F7B7-F295-638BA6730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Emergency vs. Long-Term Planning</a:t>
            </a: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B9FAB159-FE7E-D70E-47C5-9F0F8B4E8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81118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7937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D176-CC31-060E-E381-81C3040DD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Emergency succession planning priorities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4BEF63-87CF-8AB4-6C76-94712AE1B0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07373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04588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3.0.5724"/>
  <p:tag name="SLIDO_PRESENTATION_ID" val="8d768fac-5f3b-4252-8ffd-ce49752b75c4"/>
  <p:tag name="SLIDO_EVENT_UUID" val="abf676ea-1cfd-410d-beb9-a68eb54599a1"/>
  <p:tag name="SLIDO_EVENT_SECTION_UUID" val="14074ee7-bf4b-4c76-ad25-33a6877b480a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53D95C306AF14793D9715AA235BB57" ma:contentTypeVersion="12" ma:contentTypeDescription="Create a new document." ma:contentTypeScope="" ma:versionID="9491def40226afffdd7820056b1d795a">
  <xsd:schema xmlns:xsd="http://www.w3.org/2001/XMLSchema" xmlns:xs="http://www.w3.org/2001/XMLSchema" xmlns:p="http://schemas.microsoft.com/office/2006/metadata/properties" xmlns:ns3="e19f2def-6a85-489d-9ae7-8ea3fae1cd24" targetNamespace="http://schemas.microsoft.com/office/2006/metadata/properties" ma:root="true" ma:fieldsID="1dc3ca2d5426eff0886d6f958dab90c7" ns3:_="">
    <xsd:import namespace="e19f2def-6a85-489d-9ae7-8ea3fae1cd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9f2def-6a85-489d-9ae7-8ea3fae1cd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19f2def-6a85-489d-9ae7-8ea3fae1cd2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58B21C-F36B-4FD8-A846-B36105FB5B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9f2def-6a85-489d-9ae7-8ea3fae1cd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EAF6C8-8108-4D13-875D-4F83D9FCB8D7}">
  <ds:schemaRefs>
    <ds:schemaRef ds:uri="e19f2def-6a85-489d-9ae7-8ea3fae1cd24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775A3B5-76B6-4E5F-8823-A16AF1785A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789</TotalTime>
  <Words>786</Words>
  <Application>Microsoft Office PowerPoint</Application>
  <PresentationFormat>Widescreen</PresentationFormat>
  <Paragraphs>141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Calibri Light</vt:lpstr>
      <vt:lpstr>Candara</vt:lpstr>
      <vt:lpstr>Times New Roman</vt:lpstr>
      <vt:lpstr>Wingdings</vt:lpstr>
      <vt:lpstr>Retrospect</vt:lpstr>
      <vt:lpstr>Succession Planning Webinar Series </vt:lpstr>
      <vt:lpstr>Introductions…</vt:lpstr>
      <vt:lpstr>Housekeeping items…</vt:lpstr>
      <vt:lpstr>Goals for today:</vt:lpstr>
      <vt:lpstr>Why Succession Planning Matters…</vt:lpstr>
      <vt:lpstr>Common Misconceptions</vt:lpstr>
      <vt:lpstr>Key findings from member survey</vt:lpstr>
      <vt:lpstr>Emergency vs. Long-Term Planning</vt:lpstr>
      <vt:lpstr>Emergency succession planning priorities</vt:lpstr>
      <vt:lpstr>Long-term succession planning priorities</vt:lpstr>
      <vt:lpstr>Leadership Development</vt:lpstr>
      <vt:lpstr>What Makes a GOOD Succession Plan</vt:lpstr>
      <vt:lpstr>Succession plans should not exist only in someone’s head</vt:lpstr>
      <vt:lpstr>Board vs. staff responsibilities</vt:lpstr>
      <vt:lpstr>The Board’s Role…  “A board’s fiduciary responsibility includes ensuring organizational continuity.”</vt:lpstr>
      <vt:lpstr>The ED’s role…</vt:lpstr>
      <vt:lpstr>Getting Started: First Steps</vt:lpstr>
      <vt:lpstr>Action steps for NPCNYS members</vt:lpstr>
      <vt:lpstr>Remember…</vt:lpstr>
      <vt:lpstr>Key takeaways</vt:lpstr>
      <vt:lpstr>Open Discussion</vt:lpstr>
      <vt:lpstr>Questions…</vt:lpstr>
      <vt:lpstr>Introductions…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APC Winter Membership Meeting</dc:title>
  <dc:creator>Donna Gurnett</dc:creator>
  <cp:lastModifiedBy>Donna Gurnett</cp:lastModifiedBy>
  <cp:revision>20</cp:revision>
  <dcterms:created xsi:type="dcterms:W3CDTF">2023-01-24T20:34:35Z</dcterms:created>
  <dcterms:modified xsi:type="dcterms:W3CDTF">2026-05-28T14:46:13Z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0x0101006253D95C306AF14793D9715AA235BB57</vt:lpwstr>
  </property>
</Properties>
</file>